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2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3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89" r:id="rId3"/>
    <p:sldMasterId id="2147483715" r:id="rId4"/>
  </p:sldMasterIdLst>
  <p:notesMasterIdLst>
    <p:notesMasterId r:id="rId20"/>
  </p:notesMasterIdLst>
  <p:sldIdLst>
    <p:sldId id="257" r:id="rId5"/>
    <p:sldId id="512" r:id="rId6"/>
    <p:sldId id="482" r:id="rId7"/>
    <p:sldId id="513" r:id="rId8"/>
    <p:sldId id="507" r:id="rId9"/>
    <p:sldId id="285" r:id="rId10"/>
    <p:sldId id="509" r:id="rId11"/>
    <p:sldId id="264" r:id="rId12"/>
    <p:sldId id="267" r:id="rId13"/>
    <p:sldId id="272" r:id="rId14"/>
    <p:sldId id="486" r:id="rId15"/>
    <p:sldId id="488" r:id="rId16"/>
    <p:sldId id="489" r:id="rId17"/>
    <p:sldId id="269" r:id="rId18"/>
    <p:sldId id="270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nix, Seth" initials="MS" lastIdx="17" clrIdx="0">
    <p:extLst>
      <p:ext uri="{19B8F6BF-5375-455C-9EA6-DF929625EA0E}">
        <p15:presenceInfo xmlns:p15="http://schemas.microsoft.com/office/powerpoint/2012/main" userId="S-1-5-21-2000478354-261903793-682003330-477617" providerId="AD"/>
      </p:ext>
    </p:extLst>
  </p:cmAuthor>
  <p:cmAuthor id="2" name="ALLEN, KATHERINE" initials="AK" lastIdx="2" clrIdx="1">
    <p:extLst>
      <p:ext uri="{19B8F6BF-5375-455C-9EA6-DF929625EA0E}">
        <p15:presenceInfo xmlns:p15="http://schemas.microsoft.com/office/powerpoint/2012/main" userId="S::ka349c@att.com::a99ad37b-ee30-4375-a4af-65d95475d81c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F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460" autoAdjust="0"/>
    <p:restoredTop sz="93172" autoAdjust="0"/>
  </p:normalViewPr>
  <p:slideViewPr>
    <p:cSldViewPr snapToGrid="0">
      <p:cViewPr varScale="1">
        <p:scale>
          <a:sx n="61" d="100"/>
          <a:sy n="61" d="100"/>
        </p:scale>
        <p:origin x="78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slideMaster" Target="slideMasters/slideMaster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863E44-E323-4473-828A-5958697E8685}" type="datetimeFigureOut">
              <a:rPr lang="en-US" smtClean="0"/>
              <a:t>2/19/2020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D2E969-3569-4D6F-9494-1C7D1FB39A6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79217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852613" y="769938"/>
            <a:ext cx="3305175" cy="18589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C7EECF-FABC-D645-AD4B-53E101010DB0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09589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52563" y="736600"/>
            <a:ext cx="4105275" cy="23098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FD9196-B747-C840-B910-EBFFFCF7545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50986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C7EECF-FABC-D645-AD4B-53E101010DB0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03197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C7EECF-FABC-D645-AD4B-53E101010DB0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4814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852613" y="769938"/>
            <a:ext cx="3305175" cy="18589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FC7EECF-FABC-D645-AD4B-53E101010DB0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54836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D2E969-3569-4D6F-9494-1C7D1FB39A6E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02678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FC7EECF-FABC-D645-AD4B-53E101010DB0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82557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D2E969-3569-4D6F-9494-1C7D1FB39A6E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61345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More than a third of drivers call distracted driving a habit.</a:t>
            </a:r>
            <a:r>
              <a:rPr lang="en-US" sz="1000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 </a:t>
            </a:r>
            <a:endParaRPr lang="en-US" sz="10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It’s </a:t>
            </a:r>
            <a:r>
              <a:rPr lang="en-US" sz="10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</a:t>
            </a:r>
            <a:r>
              <a:rPr lang="en-US" sz="10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common that nearly a quarter of people don’t see it as a major problem.</a:t>
            </a:r>
            <a:r>
              <a:rPr lang="en-US" sz="1000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en-US" sz="10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C7EECF-FABC-D645-AD4B-53E101010DB0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64842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852613" y="769938"/>
            <a:ext cx="3305175" cy="18589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>
              <a:defRPr/>
            </a:pPr>
            <a:r>
              <a:rPr lang="en-US" baseline="0" dirty="0"/>
              <a:t>All are just as dangerous</a:t>
            </a:r>
            <a:endParaRPr lang="en-US" dirty="0"/>
          </a:p>
          <a:p>
            <a:endParaRPr lang="en-US" baseline="0" dirty="0"/>
          </a:p>
          <a:p>
            <a:r>
              <a:rPr lang="en-US" baseline="0" dirty="0"/>
              <a:t>About 9 people die per day </a:t>
            </a:r>
          </a:p>
          <a:p>
            <a:r>
              <a:rPr lang="en-US" dirty="0">
                <a:effectLst/>
              </a:rPr>
              <a:t>Online survey with 624 respondents conducted by Added Value. Ongoing survey, data represented here were collected July 2019-September 2019. National panel sample (ages 15-54, drive, and have a smartphone).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FC7EECF-FABC-D645-AD4B-53E101010DB0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29824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Reading a text at 55MPH is like driving</a:t>
            </a:r>
            <a:r>
              <a:rPr lang="en-US" baseline="0" dirty="0"/>
              <a:t> the length of a football field blindfolded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FC7EECF-FABC-D645-AD4B-53E101010DB0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78974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FC7EECF-FABC-D645-AD4B-53E101010DB0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14847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4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4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08E2AB-4222-45B7-A9AF-D617620E0E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5EDD741-5835-4080-8EF3-FA320EF7B5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BF3430-D8FB-49C6-BD20-A2E4A531E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5DE246-7515-4E5E-A549-F32AA88ED6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2962FD-DEF7-43BC-98A7-730D5B49F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FF7EB-1E28-49C1-AFFC-14ADE59D115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2350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E0E91B-251A-400A-83FC-79732AB716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33676D8-DDA2-4120-9483-CC48E133C8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6DCD77-77E5-4C00-AB6F-738155FAD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5C9FB0-3FC5-4F76-8863-4C7ADF1FE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C1C60E-68F1-46F7-8422-83E3DA09B8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FF7EB-1E28-49C1-AFFC-14ADE59D115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7797241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bleed image (with footer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8874AEA-2D70-4F45-9F9E-936CEB5FE35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</p:spPr>
        <p:txBody>
          <a:bodyPr lIns="91440" tIns="91440" rIns="91440" bIns="9144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FEF0783-5313-F84B-9053-D8AA4F76753D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4E16E967-BB1A-9C42-A19B-66F944EED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>
                <a:solidFill>
                  <a:srgbClr val="FFFFFF"/>
                </a:solidFill>
              </a:rPr>
              <a:t>ICW/ 2020 / © 2019 AT&amp;T Intellectual Property - AT&amp;T Proprietary (Internal Use Only) 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7" name="Picture" descr="AT&amp;T globe logo">
            <a:extLst>
              <a:ext uri="{FF2B5EF4-FFF2-40B4-BE49-F238E27FC236}">
                <a16:creationId xmlns:a16="http://schemas.microsoft.com/office/drawing/2014/main" id="{8F1FCFFB-DB02-7B40-A473-B50DB924AAF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9359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line on full bleed 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035B9A5E-75A7-C940-9B39-A66F6C0AAD5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2000" cy="6858000"/>
          </a:xfrm>
        </p:spPr>
        <p:txBody>
          <a:bodyPr lIns="91440" tIns="91440" rIns="91440" bIns="9144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Placeholder"/>
          <p:cNvSpPr>
            <a:spLocks noGrp="1"/>
          </p:cNvSpPr>
          <p:nvPr>
            <p:ph type="title" hasCustomPrompt="1"/>
          </p:nvPr>
        </p:nvSpPr>
        <p:spPr>
          <a:xfrm>
            <a:off x="292684" y="265176"/>
            <a:ext cx="9885841" cy="3163824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6000" b="0" i="0">
                <a:solidFill>
                  <a:schemeClr val="tx1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 dirty="0"/>
              <a:t>[Insert headline here]</a:t>
            </a:r>
          </a:p>
        </p:txBody>
      </p:sp>
      <p:sp>
        <p:nvSpPr>
          <p:cNvPr id="4" name="Slide Number Placeholder">
            <a:extLst>
              <a:ext uri="{FF2B5EF4-FFF2-40B4-BE49-F238E27FC236}">
                <a16:creationId xmlns:a16="http://schemas.microsoft.com/office/drawing/2014/main" id="{BE940FB6-9BA4-4B4A-BF43-FD019C596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FEF0783-5313-F84B-9053-D8AA4F76753D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665D60C4-C29A-7742-A5B2-EFC005059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>
                <a:solidFill>
                  <a:srgbClr val="FFFFFF"/>
                </a:solidFill>
              </a:rPr>
              <a:t>ICW/ 2020 / © 2019 AT&amp;T Intellectual Property - AT&amp;T Proprietary (Internal Use Only) 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6" name="Picture" descr="AT&amp;T globe logo">
            <a:extLst>
              <a:ext uri="{FF2B5EF4-FFF2-40B4-BE49-F238E27FC236}">
                <a16:creationId xmlns:a16="http://schemas.microsoft.com/office/drawing/2014/main" id="{A8AC2849-5443-294D-B2D9-D55F03A73FF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617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ext above full bleed 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8874AEA-2D70-4F45-9F9E-936CEB5FE35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2628900"/>
            <a:ext cx="12192000" cy="4229100"/>
          </a:xfrm>
          <a:pattFill prst="dkDnDiag">
            <a:fgClr>
              <a:schemeClr val="tx2"/>
            </a:fgClr>
            <a:bgClr>
              <a:schemeClr val="tx1"/>
            </a:bgClr>
          </a:pattFill>
        </p:spPr>
        <p:txBody>
          <a:bodyPr lIns="91440" tIns="91440" rIns="91440" bIns="9144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609" y="332232"/>
            <a:ext cx="11546874" cy="2122932"/>
          </a:xfrm>
        </p:spPr>
        <p:txBody>
          <a:bodyPr/>
          <a:lstStyle>
            <a:lvl1pPr>
              <a:lnSpc>
                <a:spcPct val="80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FEF0783-5313-F84B-9053-D8AA4F76753D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4E16E967-BB1A-9C42-A19B-66F944EED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>
                <a:solidFill>
                  <a:srgbClr val="FFFFFF"/>
                </a:solidFill>
              </a:rPr>
              <a:t>ICW/ 2020 / © 2019 AT&amp;T Intellectual Property - AT&amp;T Proprietary (Internal Use Only) 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7" name="Picture" descr="AT&amp;T globe logo">
            <a:extLst>
              <a:ext uri="{FF2B5EF4-FFF2-40B4-BE49-F238E27FC236}">
                <a16:creationId xmlns:a16="http://schemas.microsoft.com/office/drawing/2014/main" id="{8F1FCFFB-DB02-7B40-A473-B50DB924AAF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8910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+ text (on AT&amp;T blue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742472" cy="8626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6"/>
            <a:ext cx="2665535" cy="433904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E3109C-F841-A249-A33C-708B7DCDEF14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4F98A8BB-6209-574B-B436-4BC74C0794E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solidFill>
                  <a:srgbClr val="FFFFFF"/>
                </a:solidFill>
              </a:rPr>
              <a:t>ICW/ 2020 / © 2019 AT&amp;T Intellectual Property - AT&amp;T Proprietary (Internal Use Only) 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6" name="Picture" descr="AT&amp;T globe logo">
            <a:extLst>
              <a:ext uri="{FF2B5EF4-FFF2-40B4-BE49-F238E27FC236}">
                <a16:creationId xmlns:a16="http://schemas.microsoft.com/office/drawing/2014/main" id="{2579A492-4765-2B48-BAAB-19BD36A9D39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1"/>
          </a:xfrm>
          <a:prstGeom prst="rect">
            <a:avLst/>
          </a:prstGeom>
        </p:spPr>
      </p:pic>
      <p:cxnSp>
        <p:nvCxnSpPr>
          <p:cNvPr id="7" name="Straight Connector">
            <a:extLst>
              <a:ext uri="{FF2B5EF4-FFF2-40B4-BE49-F238E27FC236}">
                <a16:creationId xmlns:a16="http://schemas.microsoft.com/office/drawing/2014/main" id="{CC653A88-1579-A54E-95FF-23E73607920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ln w="6350" cap="sq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607887713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(with foote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FEF0783-5313-F84B-9053-D8AA4F76753D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4F98A8BB-6209-574B-B436-4BC74C0794E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solidFill>
                  <a:srgbClr val="FFFFFF"/>
                </a:solidFill>
              </a:rPr>
              <a:t>ICW/ 2020 / © 2019 AT&amp;T Intellectual Property - AT&amp;T Proprietary (Internal Use Only) 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6" name="Picture" descr="AT&amp;T globe logo">
            <a:extLst>
              <a:ext uri="{FF2B5EF4-FFF2-40B4-BE49-F238E27FC236}">
                <a16:creationId xmlns:a16="http://schemas.microsoft.com/office/drawing/2014/main" id="{2579A492-4765-2B48-BAAB-19BD36A9D39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1"/>
          </a:xfrm>
          <a:prstGeom prst="rect">
            <a:avLst/>
          </a:prstGeom>
        </p:spPr>
      </p:pic>
      <p:cxnSp>
        <p:nvCxnSpPr>
          <p:cNvPr id="7" name="Straight Connector">
            <a:extLst>
              <a:ext uri="{FF2B5EF4-FFF2-40B4-BE49-F238E27FC236}">
                <a16:creationId xmlns:a16="http://schemas.microsoft.com/office/drawing/2014/main" id="{CC653A88-1579-A54E-95FF-23E73607920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ln w="6350" cap="sq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84601529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Globe (on AT&amp;T blue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" descr="AT&amp;T globe logo">
            <a:extLst>
              <a:ext uri="{FF2B5EF4-FFF2-40B4-BE49-F238E27FC236}">
                <a16:creationId xmlns:a16="http://schemas.microsoft.com/office/drawing/2014/main" id="{4F5BAD47-B60F-AC4A-B20D-1470FCD1EBD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40504" y="2747821"/>
            <a:ext cx="3310990" cy="1362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0001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Globe (on white)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" descr="AT&amp;T globe logo">
            <a:extLst>
              <a:ext uri="{FF2B5EF4-FFF2-40B4-BE49-F238E27FC236}">
                <a16:creationId xmlns:a16="http://schemas.microsoft.com/office/drawing/2014/main" id="{8EC9F055-89B8-2940-8AD5-AA236717C50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8917" y="2747172"/>
            <a:ext cx="3314165" cy="1363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04452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+ content (4 column sta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510213" cy="8626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7"/>
            <a:ext cx="5533561" cy="163124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306651" y="1822037"/>
            <a:ext cx="5533561" cy="163124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3D1597-8385-C34D-9200-EF459D29C83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29270" y="3621025"/>
            <a:ext cx="5533561" cy="16328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82BFD262-FDB9-0A42-93DD-195619166911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311004" y="3621025"/>
            <a:ext cx="5533561" cy="16328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BB6DEB42-41D1-4443-9F79-00E8E3A8134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ICW/ 2020 / © 2019 AT&amp;T Intellectual Property - AT&amp;T Proprietary (Internal Use Only) 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10" name="Picture" descr="AT&amp;T globe logo">
            <a:extLst>
              <a:ext uri="{FF2B5EF4-FFF2-40B4-BE49-F238E27FC236}">
                <a16:creationId xmlns:a16="http://schemas.microsoft.com/office/drawing/2014/main" id="{D4BF024E-23DA-584B-BDF7-F173B1C11A7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0"/>
          </a:xfrm>
          <a:prstGeom prst="rect">
            <a:avLst/>
          </a:prstGeom>
        </p:spPr>
      </p:pic>
      <p:cxnSp>
        <p:nvCxnSpPr>
          <p:cNvPr id="11" name="Straight Connector">
            <a:extLst>
              <a:ext uri="{FF2B5EF4-FFF2-40B4-BE49-F238E27FC236}">
                <a16:creationId xmlns:a16="http://schemas.microsoft.com/office/drawing/2014/main" id="{6510501E-5E7E-9B4C-B972-9D7AA5865D9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3314906176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+ conten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510213" cy="8626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6"/>
            <a:ext cx="5538071" cy="4339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299967" y="1822037"/>
            <a:ext cx="5533561" cy="4339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E3A9557D-E65C-3F46-9C93-D074555B98E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ICW/ 2020 / © 2019 AT&amp;T Intellectual Property - AT&amp;T Proprietary (Internal Use Only) 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7" name="Picture" descr="AT&amp;T globe logo">
            <a:extLst>
              <a:ext uri="{FF2B5EF4-FFF2-40B4-BE49-F238E27FC236}">
                <a16:creationId xmlns:a16="http://schemas.microsoft.com/office/drawing/2014/main" id="{2602923A-DDC8-DC44-9BC2-F667173CA87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0"/>
          </a:xfrm>
          <a:prstGeom prst="rect">
            <a:avLst/>
          </a:prstGeom>
        </p:spPr>
      </p:pic>
      <p:cxnSp>
        <p:nvCxnSpPr>
          <p:cNvPr id="8" name="Straight Connector">
            <a:extLst>
              <a:ext uri="{FF2B5EF4-FFF2-40B4-BE49-F238E27FC236}">
                <a16:creationId xmlns:a16="http://schemas.microsoft.com/office/drawing/2014/main" id="{A0C418EE-6460-8E42-8C30-54DF8EF5562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2622668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297FE11-9F82-41ED-BC17-905B501419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B0616E-26E1-4F2C-987E-7D7AE4C0D4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0890E9-186B-4FA1-A646-40D5AB99FC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3D51A7-C460-4660-94B6-7BD812A48C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B3201A-286C-4CA5-8498-C948AC9E3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FF7EB-1E28-49C1-AFFC-14ADE59D115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43977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mall title (half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9E43547-D917-CC48-A6C4-7E0604343BB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094413" y="0"/>
            <a:ext cx="6097587" cy="6867525"/>
          </a:xfrm>
          <a:solidFill>
            <a:schemeClr val="tx2"/>
          </a:solidFill>
        </p:spPr>
        <p:txBody>
          <a:bodyPr lIns="91440" tIns="91440" rIns="91440" bIns="9144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009C4AD-E62C-DB48-9C63-BFB113185CB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52"/>
          <a:stretch/>
        </p:blipFill>
        <p:spPr>
          <a:xfrm>
            <a:off x="0" y="893"/>
            <a:ext cx="6094413" cy="6866632"/>
          </a:xfrm>
          <a:prstGeom prst="rect">
            <a:avLst/>
          </a:prstGeom>
        </p:spPr>
      </p:pic>
      <p:pic>
        <p:nvPicPr>
          <p:cNvPr id="8" name="Picture" descr="AT&amp;T globe logo">
            <a:extLst>
              <a:ext uri="{FF2B5EF4-FFF2-40B4-BE49-F238E27FC236}">
                <a16:creationId xmlns:a16="http://schemas.microsoft.com/office/drawing/2014/main" id="{DA7653DB-E03A-6B44-9061-6D6E006254B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89920" y="6199632"/>
            <a:ext cx="1042416" cy="428918"/>
          </a:xfrm>
          <a:prstGeom prst="rect">
            <a:avLst/>
          </a:prstGeom>
        </p:spPr>
      </p:pic>
      <p:sp>
        <p:nvSpPr>
          <p:cNvPr id="2" name="Title Placeholder"/>
          <p:cNvSpPr>
            <a:spLocks noGrp="1"/>
          </p:cNvSpPr>
          <p:nvPr>
            <p:ph type="title" hasCustomPrompt="1"/>
          </p:nvPr>
        </p:nvSpPr>
        <p:spPr>
          <a:xfrm>
            <a:off x="290806" y="256032"/>
            <a:ext cx="5575007" cy="3172968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6000" b="1" i="0">
                <a:solidFill>
                  <a:schemeClr val="bg1"/>
                </a:solidFill>
                <a:latin typeface="ATT Aleck Sans" panose="020B0503020203020204" pitchFamily="34" charset="0"/>
                <a:cs typeface="ATT Aleck Sans" panose="020B0503020203020204" pitchFamily="34" charset="0"/>
              </a:defRPr>
            </a:lvl1pPr>
          </a:lstStyle>
          <a:p>
            <a:r>
              <a:rPr lang="en-US" dirty="0"/>
              <a:t>[Presentation title]</a:t>
            </a:r>
          </a:p>
        </p:txBody>
      </p:sp>
      <p:sp>
        <p:nvSpPr>
          <p:cNvPr id="4" name="Text Placeholder"/>
          <p:cNvSpPr>
            <a:spLocks noGrp="1"/>
          </p:cNvSpPr>
          <p:nvPr>
            <p:ph type="body" sz="quarter" idx="18" hasCustomPrompt="1"/>
          </p:nvPr>
        </p:nvSpPr>
        <p:spPr>
          <a:xfrm>
            <a:off x="334690" y="3849624"/>
            <a:ext cx="5531124" cy="713232"/>
          </a:xfrm>
          <a:effectLst/>
        </p:spPr>
        <p:txBody>
          <a:bodyPr anchor="t"/>
          <a:lstStyle>
            <a:lvl1pPr marL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 b="0" i="0">
                <a:solidFill>
                  <a:schemeClr val="bg1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  <a:lvl2pPr marL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dirty="0"/>
              <a:t>[Optional subtitle]</a:t>
            </a:r>
          </a:p>
        </p:txBody>
      </p:sp>
      <p:sp>
        <p:nvSpPr>
          <p:cNvPr id="11" name="Text Box">
            <a:extLst>
              <a:ext uri="{FF2B5EF4-FFF2-40B4-BE49-F238E27FC236}">
                <a16:creationId xmlns:a16="http://schemas.microsoft.com/office/drawing/2014/main" id="{8EEF9729-0042-4B33-8F71-7E9746CCCD4C}"/>
              </a:ext>
            </a:extLst>
          </p:cNvPr>
          <p:cNvSpPr txBox="1"/>
          <p:nvPr userDrawn="1"/>
        </p:nvSpPr>
        <p:spPr>
          <a:xfrm>
            <a:off x="347753" y="6176891"/>
            <a:ext cx="5748246" cy="33027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lstStyle/>
          <a:p>
            <a:pPr>
              <a:defRPr/>
            </a:pPr>
            <a:r>
              <a:rPr lang="en-US" sz="600" dirty="0">
                <a:solidFill>
                  <a:srgbClr val="FFFFFF"/>
                </a:solidFill>
              </a:rPr>
              <a:t>© 2019 AT&amp;T Intellectual Property. AT&amp;T, Globe logo, and DIRECTV are registered trademarks and service marks of </a:t>
            </a:r>
            <a:br>
              <a:rPr lang="en-US" sz="600" dirty="0">
                <a:solidFill>
                  <a:srgbClr val="FFFFFF"/>
                </a:solidFill>
              </a:rPr>
            </a:br>
            <a:r>
              <a:rPr lang="en-US" sz="600" dirty="0">
                <a:solidFill>
                  <a:srgbClr val="FFFFFF"/>
                </a:solidFill>
              </a:rPr>
              <a:t>AT&amp;T Intellectual Property and/or AT&amp;T affiliated companies. All other marks are the property of their respective owners</a:t>
            </a:r>
          </a:p>
          <a:p>
            <a:pPr>
              <a:defRPr/>
            </a:pPr>
            <a:endParaRPr lang="en-US" sz="600" b="1" dirty="0">
              <a:solidFill>
                <a:srgbClr val="FFFFFF"/>
              </a:solidFill>
            </a:endParaRPr>
          </a:p>
          <a:p>
            <a:pPr>
              <a:defRPr/>
            </a:pPr>
            <a:r>
              <a:rPr lang="en-US" sz="600" b="1" dirty="0">
                <a:solidFill>
                  <a:srgbClr val="FFFFFF"/>
                </a:solidFill>
              </a:rPr>
              <a:t>AT&amp;T Proprietary (Internal Use Only) - Not for use or disclosure outside the AT&amp;T companies except under written agreement</a:t>
            </a:r>
          </a:p>
          <a:p>
            <a:pPr>
              <a:defRPr/>
            </a:pPr>
            <a:r>
              <a:rPr lang="en-US" sz="600" dirty="0">
                <a:solidFill>
                  <a:srgbClr val="FFFFFF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827995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ig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>
            <a:spLocks noGrp="1"/>
          </p:cNvSpPr>
          <p:nvPr>
            <p:ph type="title" hasCustomPrompt="1"/>
          </p:nvPr>
        </p:nvSpPr>
        <p:spPr>
          <a:xfrm>
            <a:off x="263088" y="315137"/>
            <a:ext cx="8702271" cy="4655326"/>
          </a:xfrm>
          <a:effectLst/>
        </p:spPr>
        <p:txBody>
          <a:bodyPr anchor="t" anchorCtr="0"/>
          <a:lstStyle>
            <a:lvl1pPr>
              <a:lnSpc>
                <a:spcPct val="80000"/>
              </a:lnSpc>
              <a:spcAft>
                <a:spcPts val="0"/>
              </a:spcAft>
              <a:defRPr sz="9600" b="0" i="0">
                <a:solidFill>
                  <a:schemeClr val="tx2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 dirty="0"/>
              <a:t>[Presentation title]</a:t>
            </a:r>
          </a:p>
        </p:txBody>
      </p:sp>
      <p:sp>
        <p:nvSpPr>
          <p:cNvPr id="4" name="Subtitle Placeholder"/>
          <p:cNvSpPr>
            <a:spLocks noGrp="1"/>
          </p:cNvSpPr>
          <p:nvPr>
            <p:ph type="body" sz="quarter" idx="18" hasCustomPrompt="1"/>
          </p:nvPr>
        </p:nvSpPr>
        <p:spPr>
          <a:xfrm>
            <a:off x="334689" y="5166360"/>
            <a:ext cx="5761311" cy="713232"/>
          </a:xfrm>
          <a:effectLst/>
        </p:spPr>
        <p:txBody>
          <a:bodyPr anchor="t"/>
          <a:lstStyle>
            <a:lvl1pPr marL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1pPr>
            <a:lvl2pPr marL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dirty="0"/>
              <a:t>[Optional subtitle]</a:t>
            </a:r>
          </a:p>
        </p:txBody>
      </p:sp>
      <p:sp>
        <p:nvSpPr>
          <p:cNvPr id="7" name="Text Box">
            <a:extLst>
              <a:ext uri="{FF2B5EF4-FFF2-40B4-BE49-F238E27FC236}">
                <a16:creationId xmlns:a16="http://schemas.microsoft.com/office/drawing/2014/main" id="{5E861747-F6BD-2B4E-8905-D6F5FB3BEBA5}"/>
              </a:ext>
            </a:extLst>
          </p:cNvPr>
          <p:cNvSpPr txBox="1"/>
          <p:nvPr/>
        </p:nvSpPr>
        <p:spPr>
          <a:xfrm>
            <a:off x="347753" y="6176891"/>
            <a:ext cx="5748246" cy="33027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1"/>
                </a:solidFill>
              </a:rPr>
              <a:t>© 2019 AT&amp;T Intellectual Property. AT&amp;T, Globe logo, and DIRECTV are registered trademarks and service marks of </a:t>
            </a:r>
            <a:br>
              <a:rPr lang="en-US" sz="600" dirty="0">
                <a:solidFill>
                  <a:schemeClr val="tx1"/>
                </a:solidFill>
              </a:rPr>
            </a:br>
            <a:r>
              <a:rPr lang="en-US" sz="600" dirty="0">
                <a:solidFill>
                  <a:schemeClr val="tx1"/>
                </a:solidFill>
              </a:rPr>
              <a:t>AT&amp;T Intellectual Property and/or AT&amp;T affiliated companies. All other marks are the property of their respective owners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600" b="1" dirty="0">
              <a:solidFill>
                <a:schemeClr val="tx1"/>
              </a:solidFill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1" dirty="0">
                <a:solidFill>
                  <a:schemeClr val="tx1"/>
                </a:solidFill>
              </a:rPr>
              <a:t>AT&amp;T Proprietary (Internal Use Only) - Not for use or disclosure outside the AT&amp;T companies except under written agreement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9" name="Picture" descr="AT&amp;T globe logo">
            <a:extLst>
              <a:ext uri="{FF2B5EF4-FFF2-40B4-BE49-F238E27FC236}">
                <a16:creationId xmlns:a16="http://schemas.microsoft.com/office/drawing/2014/main" id="{25D8D4F2-2D54-1445-8FAD-B40A020FD0D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89789" y="6195363"/>
            <a:ext cx="1051199" cy="432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2512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mall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>
            <a:spLocks noGrp="1"/>
          </p:cNvSpPr>
          <p:nvPr>
            <p:ph type="title" hasCustomPrompt="1"/>
          </p:nvPr>
        </p:nvSpPr>
        <p:spPr>
          <a:xfrm>
            <a:off x="290806" y="245863"/>
            <a:ext cx="8674555" cy="1636913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6000" b="0" i="0">
                <a:solidFill>
                  <a:schemeClr val="tx2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 dirty="0"/>
              <a:t>[Presentation title]</a:t>
            </a:r>
          </a:p>
        </p:txBody>
      </p:sp>
      <p:sp>
        <p:nvSpPr>
          <p:cNvPr id="4" name="Text Placeholder"/>
          <p:cNvSpPr>
            <a:spLocks noGrp="1"/>
          </p:cNvSpPr>
          <p:nvPr>
            <p:ph type="body" sz="quarter" idx="18" hasCustomPrompt="1"/>
          </p:nvPr>
        </p:nvSpPr>
        <p:spPr>
          <a:xfrm>
            <a:off x="334689" y="2071376"/>
            <a:ext cx="5761311" cy="713232"/>
          </a:xfrm>
          <a:effectLst/>
        </p:spPr>
        <p:txBody>
          <a:bodyPr anchor="t"/>
          <a:lstStyle>
            <a:lvl1pPr marL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1pPr>
            <a:lvl2pPr marL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dirty="0"/>
              <a:t>[Optional subtitle]</a:t>
            </a:r>
          </a:p>
        </p:txBody>
      </p:sp>
      <p:pic>
        <p:nvPicPr>
          <p:cNvPr id="6" name="Picture" descr="AT&amp;T globe logo">
            <a:extLst>
              <a:ext uri="{FF2B5EF4-FFF2-40B4-BE49-F238E27FC236}">
                <a16:creationId xmlns:a16="http://schemas.microsoft.com/office/drawing/2014/main" id="{1CCC8BFD-1E61-064E-B972-022B7816F24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89789" y="6195363"/>
            <a:ext cx="1051199" cy="432530"/>
          </a:xfrm>
          <a:prstGeom prst="rect">
            <a:avLst/>
          </a:prstGeom>
        </p:spPr>
      </p:pic>
      <p:sp>
        <p:nvSpPr>
          <p:cNvPr id="7" name="Text Box">
            <a:extLst>
              <a:ext uri="{FF2B5EF4-FFF2-40B4-BE49-F238E27FC236}">
                <a16:creationId xmlns:a16="http://schemas.microsoft.com/office/drawing/2014/main" id="{71C472D9-27CE-418D-B85E-A4B1AFFCA23A}"/>
              </a:ext>
            </a:extLst>
          </p:cNvPr>
          <p:cNvSpPr txBox="1"/>
          <p:nvPr userDrawn="1"/>
        </p:nvSpPr>
        <p:spPr>
          <a:xfrm>
            <a:off x="347753" y="6176891"/>
            <a:ext cx="5748246" cy="33027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1"/>
                </a:solidFill>
              </a:rPr>
              <a:t>© 2019 AT&amp;T Intellectual Property. AT&amp;T, Globe logo, and DIRECTV are registered trademarks and service marks of </a:t>
            </a:r>
            <a:br>
              <a:rPr lang="en-US" sz="600" dirty="0">
                <a:solidFill>
                  <a:schemeClr val="tx1"/>
                </a:solidFill>
              </a:rPr>
            </a:br>
            <a:r>
              <a:rPr lang="en-US" sz="600" dirty="0">
                <a:solidFill>
                  <a:schemeClr val="tx1"/>
                </a:solidFill>
              </a:rPr>
              <a:t>AT&amp;T Intellectual Property and/or AT&amp;T affiliated companies. All other marks are the property of their respective owners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600" b="1" dirty="0">
              <a:solidFill>
                <a:schemeClr val="tx1"/>
              </a:solidFill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1" dirty="0">
                <a:solidFill>
                  <a:schemeClr val="tx1"/>
                </a:solidFill>
              </a:rPr>
              <a:t>AT&amp;T Proprietary (Internal Use Only) - Not for use or disclosure outside the AT&amp;T companies except under written agreement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000323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>
            <a:spLocks noGrp="1"/>
          </p:cNvSpPr>
          <p:nvPr>
            <p:ph type="title" hasCustomPrompt="1"/>
          </p:nvPr>
        </p:nvSpPr>
        <p:spPr>
          <a:xfrm>
            <a:off x="292684" y="246888"/>
            <a:ext cx="10109738" cy="2511058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6000" b="0" i="0">
                <a:solidFill>
                  <a:schemeClr val="bg1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 dirty="0"/>
              <a:t>[Section divider title]</a:t>
            </a:r>
          </a:p>
        </p:txBody>
      </p:sp>
      <p:sp>
        <p:nvSpPr>
          <p:cNvPr id="5" name="Text Placeholder">
            <a:extLst>
              <a:ext uri="{FF2B5EF4-FFF2-40B4-BE49-F238E27FC236}">
                <a16:creationId xmlns:a16="http://schemas.microsoft.com/office/drawing/2014/main" id="{39714527-FCC7-B147-AF40-40DA070BE47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5080" y="3414782"/>
            <a:ext cx="5760921" cy="1555680"/>
          </a:xfr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  <a:lvl2pPr marL="0" indent="0">
              <a:buNone/>
              <a:defRPr>
                <a:solidFill>
                  <a:schemeClr val="bg1"/>
                </a:solidFill>
              </a:defRPr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2" name="Slide Number Placeholder">
            <a:extLst>
              <a:ext uri="{FF2B5EF4-FFF2-40B4-BE49-F238E27FC236}">
                <a16:creationId xmlns:a16="http://schemas.microsoft.com/office/drawing/2014/main" id="{A5D6ECD3-2A6B-C148-87A6-983275D435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340565" y="6494061"/>
            <a:ext cx="722839" cy="19202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Footer Placeholder">
            <a:extLst>
              <a:ext uri="{FF2B5EF4-FFF2-40B4-BE49-F238E27FC236}">
                <a16:creationId xmlns:a16="http://schemas.microsoft.com/office/drawing/2014/main" id="{E14FC8C8-B3CF-7340-BDD3-D7C39E58108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1063405" y="6494061"/>
            <a:ext cx="5403204" cy="19202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pic>
        <p:nvPicPr>
          <p:cNvPr id="4" name="Picture" descr="AT&amp;T globe logo">
            <a:extLst>
              <a:ext uri="{FF2B5EF4-FFF2-40B4-BE49-F238E27FC236}">
                <a16:creationId xmlns:a16="http://schemas.microsoft.com/office/drawing/2014/main" id="{A6D970CC-C054-204B-B3B7-C85A500EA86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1"/>
          </a:xfrm>
          <a:prstGeom prst="rect">
            <a:avLst/>
          </a:prstGeom>
        </p:spPr>
      </p:pic>
      <p:cxnSp>
        <p:nvCxnSpPr>
          <p:cNvPr id="6" name="Straight Connector">
            <a:extLst>
              <a:ext uri="{FF2B5EF4-FFF2-40B4-BE49-F238E27FC236}">
                <a16:creationId xmlns:a16="http://schemas.microsoft.com/office/drawing/2014/main" id="{648CFAC4-3F6A-4249-9F48-503A85B3168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ln w="6350" cap="sq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35468527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(1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509903" cy="8626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581" y="1822440"/>
            <a:ext cx="11506148" cy="4338648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2EA2E8BB-F158-E34E-8F56-F2CA182AC79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pic>
        <p:nvPicPr>
          <p:cNvPr id="6" name="Picture" descr="AT&amp;T globe logo">
            <a:extLst>
              <a:ext uri="{FF2B5EF4-FFF2-40B4-BE49-F238E27FC236}">
                <a16:creationId xmlns:a16="http://schemas.microsoft.com/office/drawing/2014/main" id="{E1E74AED-69ED-0D46-A9B9-779E867EAA3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0"/>
          </a:xfrm>
          <a:prstGeom prst="rect">
            <a:avLst/>
          </a:prstGeom>
        </p:spPr>
      </p:pic>
      <p:cxnSp>
        <p:nvCxnSpPr>
          <p:cNvPr id="7" name="Straight Connector">
            <a:extLst>
              <a:ext uri="{FF2B5EF4-FFF2-40B4-BE49-F238E27FC236}">
                <a16:creationId xmlns:a16="http://schemas.microsoft.com/office/drawing/2014/main" id="{FEA13839-5F72-2046-B228-6DC99C91ADD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22798674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510213" cy="8626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6"/>
            <a:ext cx="5538071" cy="4339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299967" y="1822037"/>
            <a:ext cx="5533561" cy="4339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E3A9557D-E65C-3F46-9C93-D074555B98E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pic>
        <p:nvPicPr>
          <p:cNvPr id="7" name="Picture" descr="AT&amp;T globe logo">
            <a:extLst>
              <a:ext uri="{FF2B5EF4-FFF2-40B4-BE49-F238E27FC236}">
                <a16:creationId xmlns:a16="http://schemas.microsoft.com/office/drawing/2014/main" id="{2602923A-DDC8-DC44-9BC2-F667173CA87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0"/>
          </a:xfrm>
          <a:prstGeom prst="rect">
            <a:avLst/>
          </a:prstGeom>
        </p:spPr>
      </p:pic>
      <p:cxnSp>
        <p:nvCxnSpPr>
          <p:cNvPr id="8" name="Straight Connector">
            <a:extLst>
              <a:ext uri="{FF2B5EF4-FFF2-40B4-BE49-F238E27FC236}">
                <a16:creationId xmlns:a16="http://schemas.microsoft.com/office/drawing/2014/main" id="{A0C418EE-6460-8E42-8C30-54DF8EF5562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18841011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(3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510213" cy="8626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5"/>
            <a:ext cx="3475625" cy="43368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346564" y="1822036"/>
            <a:ext cx="3475625" cy="43355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3C7F918-8831-034A-8C00-253A50C274C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63858" y="1822036"/>
            <a:ext cx="3475625" cy="4339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604638E5-7A89-3D4A-B0E3-E3C0BF34E9ED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pic>
        <p:nvPicPr>
          <p:cNvPr id="8" name="Picture" descr="AT&amp;T globe logo">
            <a:extLst>
              <a:ext uri="{FF2B5EF4-FFF2-40B4-BE49-F238E27FC236}">
                <a16:creationId xmlns:a16="http://schemas.microsoft.com/office/drawing/2014/main" id="{386FA4C1-345B-AB42-B4B0-91ABC469E7A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0"/>
          </a:xfrm>
          <a:prstGeom prst="rect">
            <a:avLst/>
          </a:prstGeom>
        </p:spPr>
      </p:pic>
      <p:cxnSp>
        <p:nvCxnSpPr>
          <p:cNvPr id="9" name="Straight Connector">
            <a:extLst>
              <a:ext uri="{FF2B5EF4-FFF2-40B4-BE49-F238E27FC236}">
                <a16:creationId xmlns:a16="http://schemas.microsoft.com/office/drawing/2014/main" id="{A033881D-54A3-0A48-AB72-ECF64E6D021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39621812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(4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742472" cy="8626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5"/>
            <a:ext cx="2707329" cy="43368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64441" y="1822036"/>
            <a:ext cx="2707329" cy="43355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3C7F918-8831-034A-8C00-253A50C274C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99612" y="1822036"/>
            <a:ext cx="2707329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6008138-E871-7042-B79E-B1592A15A6E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9134783" y="1822036"/>
            <a:ext cx="2707329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0F58A795-A68E-FD4E-A80C-E91251E6D32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pic>
        <p:nvPicPr>
          <p:cNvPr id="9" name="Picture" descr="AT&amp;T globe logo">
            <a:extLst>
              <a:ext uri="{FF2B5EF4-FFF2-40B4-BE49-F238E27FC236}">
                <a16:creationId xmlns:a16="http://schemas.microsoft.com/office/drawing/2014/main" id="{718B3C43-AF45-B444-9C6C-69F740EA535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0"/>
          </a:xfrm>
          <a:prstGeom prst="rect">
            <a:avLst/>
          </a:prstGeom>
        </p:spPr>
      </p:pic>
      <p:cxnSp>
        <p:nvCxnSpPr>
          <p:cNvPr id="10" name="Straight Connector">
            <a:extLst>
              <a:ext uri="{FF2B5EF4-FFF2-40B4-BE49-F238E27FC236}">
                <a16:creationId xmlns:a16="http://schemas.microsoft.com/office/drawing/2014/main" id="{ADAD2240-3AE4-B34C-947E-EEBCB854A77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4105028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1B026F-8E1F-4003-8528-CF5DE19EA7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5DD73-6D1A-4960-8557-28DF03171F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C39EDF-4B68-48F0-A980-7DCA588131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DAF4A1-9FCD-41C0-A125-E88CA7963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B6F8F8-63CF-496B-946F-2E80B195C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FF7EB-1E28-49C1-AFFC-14ADE59D115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99827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(4 column sta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510213" cy="8626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7"/>
            <a:ext cx="5533561" cy="163124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306651" y="1822037"/>
            <a:ext cx="5533561" cy="163124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3D1597-8385-C34D-9200-EF459D29C83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29270" y="3621025"/>
            <a:ext cx="5533561" cy="16328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82BFD262-FDB9-0A42-93DD-195619166911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311004" y="3621025"/>
            <a:ext cx="5533561" cy="16328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BB6DEB42-41D1-4443-9F79-00E8E3A8134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pic>
        <p:nvPicPr>
          <p:cNvPr id="10" name="Picture" descr="AT&amp;T globe logo">
            <a:extLst>
              <a:ext uri="{FF2B5EF4-FFF2-40B4-BE49-F238E27FC236}">
                <a16:creationId xmlns:a16="http://schemas.microsoft.com/office/drawing/2014/main" id="{D4BF024E-23DA-584B-BDF7-F173B1C11A7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0"/>
          </a:xfrm>
          <a:prstGeom prst="rect">
            <a:avLst/>
          </a:prstGeom>
        </p:spPr>
      </p:pic>
      <p:cxnSp>
        <p:nvCxnSpPr>
          <p:cNvPr id="11" name="Straight Connector">
            <a:extLst>
              <a:ext uri="{FF2B5EF4-FFF2-40B4-BE49-F238E27FC236}">
                <a16:creationId xmlns:a16="http://schemas.microsoft.com/office/drawing/2014/main" id="{6510501E-5E7E-9B4C-B972-9D7AA5865D9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2612222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4 column content with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742472" cy="8626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2605631"/>
            <a:ext cx="2707329" cy="822945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64163" y="2605631"/>
            <a:ext cx="2707329" cy="822697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3C7F918-8831-034A-8C00-253A50C274C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99056" y="2605630"/>
            <a:ext cx="2707329" cy="823370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6008138-E871-7042-B79E-B1592A15A6E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9133949" y="2605630"/>
            <a:ext cx="2707329" cy="823370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A754FB65-0049-2A4D-84B3-0E1EDA03A3DC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329270" y="4050793"/>
            <a:ext cx="2707329" cy="2110335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F6C07FEE-269E-1941-9A24-31C3DDCB814B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3261654" y="4050792"/>
            <a:ext cx="2707329" cy="2110294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7">
            <a:extLst>
              <a:ext uri="{FF2B5EF4-FFF2-40B4-BE49-F238E27FC236}">
                <a16:creationId xmlns:a16="http://schemas.microsoft.com/office/drawing/2014/main" id="{A6253EE2-43B8-6C42-839E-C05FE49D703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194039" y="4050793"/>
            <a:ext cx="2707329" cy="2110336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8">
            <a:extLst>
              <a:ext uri="{FF2B5EF4-FFF2-40B4-BE49-F238E27FC236}">
                <a16:creationId xmlns:a16="http://schemas.microsoft.com/office/drawing/2014/main" id="{F908B1C9-21E2-1143-88A4-CF2A7BB33D27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9126423" y="4050792"/>
            <a:ext cx="2707329" cy="2110294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DE318CDF-3D28-0D45-A58E-785DBF27C9FB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pic>
        <p:nvPicPr>
          <p:cNvPr id="14" name="Picture" descr="AT&amp;T globe logo">
            <a:extLst>
              <a:ext uri="{FF2B5EF4-FFF2-40B4-BE49-F238E27FC236}">
                <a16:creationId xmlns:a16="http://schemas.microsoft.com/office/drawing/2014/main" id="{AE222BAB-F9B2-CF4A-95DC-C79B776A99E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0"/>
          </a:xfrm>
          <a:prstGeom prst="rect">
            <a:avLst/>
          </a:prstGeom>
        </p:spPr>
      </p:pic>
      <p:cxnSp>
        <p:nvCxnSpPr>
          <p:cNvPr id="16" name="Straight Connector">
            <a:extLst>
              <a:ext uri="{FF2B5EF4-FFF2-40B4-BE49-F238E27FC236}">
                <a16:creationId xmlns:a16="http://schemas.microsoft.com/office/drawing/2014/main" id="{E70A6D88-32A0-FE4A-BCFF-A28D2F09E71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26890538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(5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742472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6"/>
            <a:ext cx="1847569" cy="43368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743485" y="1822036"/>
            <a:ext cx="1847569" cy="43355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3C7F918-8831-034A-8C00-253A50C274C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157699" y="1822036"/>
            <a:ext cx="1847569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6008138-E871-7042-B79E-B1592A15A6E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571914" y="1822036"/>
            <a:ext cx="1847569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FC1FA193-BA39-E74D-928F-507D2FA49A3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9986129" y="1822036"/>
            <a:ext cx="1848331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BF10F0D1-9064-8744-9F0E-274C6B55354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pic>
        <p:nvPicPr>
          <p:cNvPr id="10" name="Picture" descr="AT&amp;T globe logo">
            <a:extLst>
              <a:ext uri="{FF2B5EF4-FFF2-40B4-BE49-F238E27FC236}">
                <a16:creationId xmlns:a16="http://schemas.microsoft.com/office/drawing/2014/main" id="{3BB4E346-F17D-0E4F-8900-EE3CF0BF699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0"/>
          </a:xfrm>
          <a:prstGeom prst="rect">
            <a:avLst/>
          </a:prstGeom>
        </p:spPr>
      </p:pic>
      <p:cxnSp>
        <p:nvCxnSpPr>
          <p:cNvPr id="11" name="Straight Connector">
            <a:extLst>
              <a:ext uri="{FF2B5EF4-FFF2-40B4-BE49-F238E27FC236}">
                <a16:creationId xmlns:a16="http://schemas.microsoft.com/office/drawing/2014/main" id="{E8DF81BC-3E43-4D48-B23A-C8E39A6F5A1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27769337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text call-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59" y="301752"/>
            <a:ext cx="11606759" cy="4663440"/>
          </a:xfrm>
        </p:spPr>
        <p:txBody>
          <a:bodyPr/>
          <a:lstStyle>
            <a:lvl1pPr>
              <a:lnSpc>
                <a:spcPct val="80000"/>
              </a:lnSpc>
              <a:defRPr sz="1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4E16E967-BB1A-9C42-A19B-66F944EED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pic>
        <p:nvPicPr>
          <p:cNvPr id="5" name="Picture" descr="AT&amp;T globe logo">
            <a:extLst>
              <a:ext uri="{FF2B5EF4-FFF2-40B4-BE49-F238E27FC236}">
                <a16:creationId xmlns:a16="http://schemas.microsoft.com/office/drawing/2014/main" id="{D2AC2230-0428-3840-AD3C-E74CAFC17B2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0"/>
          </a:xfrm>
          <a:prstGeom prst="rect">
            <a:avLst/>
          </a:prstGeom>
        </p:spPr>
      </p:pic>
      <p:cxnSp>
        <p:nvCxnSpPr>
          <p:cNvPr id="6" name="Straight Connector">
            <a:extLst>
              <a:ext uri="{FF2B5EF4-FFF2-40B4-BE49-F238E27FC236}">
                <a16:creationId xmlns:a16="http://schemas.microsoft.com/office/drawing/2014/main" id="{9D21E93F-FCBB-BF41-9B79-F82598BF2FC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ln w="6350" cap="sq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18964997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ng quo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3178712" y="271793"/>
            <a:ext cx="8660770" cy="4698670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4800" b="0" i="0">
                <a:solidFill>
                  <a:schemeClr val="tx2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 dirty="0"/>
              <a:t>[Insert quote here]</a:t>
            </a:r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D8FDF867-EACE-7949-B1B5-8388E8918DA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sp>
        <p:nvSpPr>
          <p:cNvPr id="4" name="Slide Number Placeholder">
            <a:extLst>
              <a:ext uri="{FF2B5EF4-FFF2-40B4-BE49-F238E27FC236}">
                <a16:creationId xmlns:a16="http://schemas.microsoft.com/office/drawing/2014/main" id="{C76B9F2C-706D-4C4D-9E1A-F252EC67416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9" name="Picture" descr="AT&amp;T globe logo">
            <a:extLst>
              <a:ext uri="{FF2B5EF4-FFF2-40B4-BE49-F238E27FC236}">
                <a16:creationId xmlns:a16="http://schemas.microsoft.com/office/drawing/2014/main" id="{22C1634F-D85D-F246-A62A-D794FDD9061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0"/>
          </a:xfrm>
          <a:prstGeom prst="rect">
            <a:avLst/>
          </a:prstGeom>
        </p:spPr>
      </p:pic>
      <p:cxnSp>
        <p:nvCxnSpPr>
          <p:cNvPr id="10" name="Straight Connector">
            <a:extLst>
              <a:ext uri="{FF2B5EF4-FFF2-40B4-BE49-F238E27FC236}">
                <a16:creationId xmlns:a16="http://schemas.microsoft.com/office/drawing/2014/main" id="{5BBCAD71-7FCF-4145-86F3-146DC4757B8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4482051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um quo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6068284" y="271793"/>
            <a:ext cx="5771199" cy="4698670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4800" b="0" i="0">
                <a:solidFill>
                  <a:schemeClr val="tx2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 dirty="0"/>
              <a:t>[Insert quote here]</a:t>
            </a:r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D8FDF867-EACE-7949-B1B5-8388E8918DA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sp>
        <p:nvSpPr>
          <p:cNvPr id="4" name="Slide Number Placeholder">
            <a:extLst>
              <a:ext uri="{FF2B5EF4-FFF2-40B4-BE49-F238E27FC236}">
                <a16:creationId xmlns:a16="http://schemas.microsoft.com/office/drawing/2014/main" id="{C76B9F2C-706D-4C4D-9E1A-F252EC67416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9" name="Picture" descr="AT&amp;T globe logo">
            <a:extLst>
              <a:ext uri="{FF2B5EF4-FFF2-40B4-BE49-F238E27FC236}">
                <a16:creationId xmlns:a16="http://schemas.microsoft.com/office/drawing/2014/main" id="{22C1634F-D85D-F246-A62A-D794FDD9061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0"/>
          </a:xfrm>
          <a:prstGeom prst="rect">
            <a:avLst/>
          </a:prstGeom>
        </p:spPr>
      </p:pic>
      <p:cxnSp>
        <p:nvCxnSpPr>
          <p:cNvPr id="10" name="Straight Connector">
            <a:extLst>
              <a:ext uri="{FF2B5EF4-FFF2-40B4-BE49-F238E27FC236}">
                <a16:creationId xmlns:a16="http://schemas.microsoft.com/office/drawing/2014/main" id="{5BBCAD71-7FCF-4145-86F3-146DC4757B8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18245026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2665535" cy="134579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69" y="1831180"/>
            <a:ext cx="2665535" cy="43299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able Placeholder">
            <a:extLst>
              <a:ext uri="{FF2B5EF4-FFF2-40B4-BE49-F238E27FC236}">
                <a16:creationId xmlns:a16="http://schemas.microsoft.com/office/drawing/2014/main" id="{6CD9315E-F477-2446-82CB-6BF7F161B77B}"/>
              </a:ext>
            </a:extLst>
          </p:cNvPr>
          <p:cNvSpPr>
            <a:spLocks noGrp="1"/>
          </p:cNvSpPr>
          <p:nvPr>
            <p:ph type="tbl" sz="quarter" idx="12"/>
          </p:nvPr>
        </p:nvSpPr>
        <p:spPr>
          <a:xfrm>
            <a:off x="3452124" y="338140"/>
            <a:ext cx="8387359" cy="5822949"/>
          </a:xfrm>
          <a:pattFill prst="ltUpDiag">
            <a:fgClr>
              <a:srgbClr val="E8E8E8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 dirty="0"/>
              <a:t>Click icon to add table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CF254AFD-878E-234F-AA25-686444015FF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pic>
        <p:nvPicPr>
          <p:cNvPr id="7" name="Picture" descr="AT&amp;T globe logo">
            <a:extLst>
              <a:ext uri="{FF2B5EF4-FFF2-40B4-BE49-F238E27FC236}">
                <a16:creationId xmlns:a16="http://schemas.microsoft.com/office/drawing/2014/main" id="{1E423D28-CEA7-5B43-8AA9-B85A8FB1E88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0"/>
          </a:xfrm>
          <a:prstGeom prst="rect">
            <a:avLst/>
          </a:prstGeom>
        </p:spPr>
      </p:pic>
      <p:cxnSp>
        <p:nvCxnSpPr>
          <p:cNvPr id="8" name="Straight Connector">
            <a:extLst>
              <a:ext uri="{FF2B5EF4-FFF2-40B4-BE49-F238E27FC236}">
                <a16:creationId xmlns:a16="http://schemas.microsoft.com/office/drawing/2014/main" id="{08F8CA46-8130-744D-B5AC-D0DFF7637ED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304946789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2665535" cy="13442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31180"/>
            <a:ext cx="2665535" cy="43299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hart Placeholder">
            <a:extLst>
              <a:ext uri="{FF2B5EF4-FFF2-40B4-BE49-F238E27FC236}">
                <a16:creationId xmlns:a16="http://schemas.microsoft.com/office/drawing/2014/main" id="{1C7BD4DB-E9C7-7E4B-B7E0-B3D954B1366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3452125" y="338140"/>
            <a:ext cx="8387359" cy="5822948"/>
          </a:xfrm>
          <a:pattFill prst="ltUpDiag">
            <a:fgClr>
              <a:srgbClr val="E8E8E8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 dirty="0"/>
              <a:t>Click icon to add chart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8F1B83A1-CAFB-664B-9F60-50F0B41D127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pic>
        <p:nvPicPr>
          <p:cNvPr id="8" name="Picture" descr="AT&amp;T globe logo">
            <a:extLst>
              <a:ext uri="{FF2B5EF4-FFF2-40B4-BE49-F238E27FC236}">
                <a16:creationId xmlns:a16="http://schemas.microsoft.com/office/drawing/2014/main" id="{3E49CED0-5E56-6C42-9CCF-39C61336B91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0"/>
          </a:xfrm>
          <a:prstGeom prst="rect">
            <a:avLst/>
          </a:prstGeom>
        </p:spPr>
      </p:pic>
      <p:cxnSp>
        <p:nvCxnSpPr>
          <p:cNvPr id="9" name="Straight Connector">
            <a:extLst>
              <a:ext uri="{FF2B5EF4-FFF2-40B4-BE49-F238E27FC236}">
                <a16:creationId xmlns:a16="http://schemas.microsoft.com/office/drawing/2014/main" id="{5A21ED91-B37B-4244-8417-091A7E83439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29672878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Headline on photo (full bleed)">
    <p:bg>
      <p:bgPr>
        <a:solidFill>
          <a:srgbClr val="E8E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035B9A5E-75A7-C940-9B39-A66F6C0AAD5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2000" cy="6858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" name="Title Placeholder"/>
          <p:cNvSpPr>
            <a:spLocks noGrp="1"/>
          </p:cNvSpPr>
          <p:nvPr>
            <p:ph type="title" hasCustomPrompt="1"/>
          </p:nvPr>
        </p:nvSpPr>
        <p:spPr>
          <a:xfrm>
            <a:off x="292684" y="265176"/>
            <a:ext cx="9885841" cy="3163824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6000" b="0" i="0">
                <a:solidFill>
                  <a:schemeClr val="tx1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 dirty="0"/>
              <a:t>[Insert headline here]</a:t>
            </a:r>
          </a:p>
        </p:txBody>
      </p:sp>
      <p:sp>
        <p:nvSpPr>
          <p:cNvPr id="4" name="Slide Number Placeholder">
            <a:extLst>
              <a:ext uri="{FF2B5EF4-FFF2-40B4-BE49-F238E27FC236}">
                <a16:creationId xmlns:a16="http://schemas.microsoft.com/office/drawing/2014/main" id="{BE940FB6-9BA4-4B4A-BF43-FD019C596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665D60C4-C29A-7742-A5B2-EFC005059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pic>
        <p:nvPicPr>
          <p:cNvPr id="6" name="Picture" descr="AT&amp;T globe logo">
            <a:extLst>
              <a:ext uri="{FF2B5EF4-FFF2-40B4-BE49-F238E27FC236}">
                <a16:creationId xmlns:a16="http://schemas.microsoft.com/office/drawing/2014/main" id="{A8AC2849-5443-294D-B2D9-D55F03A73FF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4959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1/2 image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685" y="265176"/>
            <a:ext cx="5574657" cy="5895912"/>
          </a:xfrm>
        </p:spPr>
        <p:txBody>
          <a:bodyPr/>
          <a:lstStyle>
            <a:lvl1pPr>
              <a:lnSpc>
                <a:spcPct val="90000"/>
              </a:lnSpc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Picture Placeholder">
            <a:extLst>
              <a:ext uri="{FF2B5EF4-FFF2-40B4-BE49-F238E27FC236}">
                <a16:creationId xmlns:a16="http://schemas.microsoft.com/office/drawing/2014/main" id="{BBEEA372-8B0E-CB42-B7A8-955EE4FE32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1237" y="0"/>
            <a:ext cx="6100764" cy="6858000"/>
          </a:xfrm>
          <a:solidFill>
            <a:srgbClr val="E8E8E8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770EDB3F-BA1C-8549-8E96-DFBA213B2AD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894729" y="6492240"/>
            <a:ext cx="5323108" cy="192024"/>
          </a:xfrm>
        </p:spPr>
        <p:txBody>
          <a:bodyPr/>
          <a:lstStyle/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pic>
        <p:nvPicPr>
          <p:cNvPr id="14" name="Picture" descr="AT&amp;T globe logo">
            <a:extLst>
              <a:ext uri="{FF2B5EF4-FFF2-40B4-BE49-F238E27FC236}">
                <a16:creationId xmlns:a16="http://schemas.microsoft.com/office/drawing/2014/main" id="{4513B965-9A83-1844-A247-00A421625EB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0307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8C22A2-04A4-4AC1-A159-B8A08A58A9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2FA518-5C28-481E-A682-9E40333186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50CEC3-15FE-4920-AEB0-F63752773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6D4DDC-CCE3-41AA-B097-80225559C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C381F6-BB4C-466A-A9F1-D3BCC7408D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FF7EB-1E28-49C1-AFFC-14ADE59D115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602837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+ 1/2 image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5538071" cy="8626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Picture Placeholder">
            <a:extLst>
              <a:ext uri="{FF2B5EF4-FFF2-40B4-BE49-F238E27FC236}">
                <a16:creationId xmlns:a16="http://schemas.microsoft.com/office/drawing/2014/main" id="{BBEEA372-8B0E-CB42-B7A8-955EE4FE32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1237" y="0"/>
            <a:ext cx="6100764" cy="6858000"/>
          </a:xfrm>
          <a:solidFill>
            <a:srgbClr val="E8E8E8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6"/>
            <a:ext cx="5538071" cy="4339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770EDB3F-BA1C-8549-8E96-DFBA213B2AD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894729" y="6492240"/>
            <a:ext cx="5323108" cy="192024"/>
          </a:xfrm>
        </p:spPr>
        <p:txBody>
          <a:bodyPr/>
          <a:lstStyle/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pic>
        <p:nvPicPr>
          <p:cNvPr id="14" name="Picture" descr="AT&amp;T globe logo">
            <a:extLst>
              <a:ext uri="{FF2B5EF4-FFF2-40B4-BE49-F238E27FC236}">
                <a16:creationId xmlns:a16="http://schemas.microsoft.com/office/drawing/2014/main" id="{4513B965-9A83-1844-A247-00A421625EB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52147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1/2 image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">
            <a:extLst>
              <a:ext uri="{FF2B5EF4-FFF2-40B4-BE49-F238E27FC236}">
                <a16:creationId xmlns:a16="http://schemas.microsoft.com/office/drawing/2014/main" id="{BBEEA372-8B0E-CB42-B7A8-955EE4FE32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100764" cy="6858000"/>
          </a:xfrm>
          <a:solidFill>
            <a:srgbClr val="E8E8E8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1639" y="266104"/>
            <a:ext cx="5567845" cy="5894984"/>
          </a:xfrm>
        </p:spPr>
        <p:txBody>
          <a:bodyPr/>
          <a:lstStyle>
            <a:lvl1pPr>
              <a:lnSpc>
                <a:spcPct val="90000"/>
              </a:lnSpc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770EDB3F-BA1C-8549-8E96-DFBA213B2AD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894729" y="6492240"/>
            <a:ext cx="5323108" cy="19202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pic>
        <p:nvPicPr>
          <p:cNvPr id="10" name="Picture" descr="AT&amp;T globe logo">
            <a:extLst>
              <a:ext uri="{FF2B5EF4-FFF2-40B4-BE49-F238E27FC236}">
                <a16:creationId xmlns:a16="http://schemas.microsoft.com/office/drawing/2014/main" id="{23DC4970-0CE0-F642-AD96-E2D4855A396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44410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+ 1/2 image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">
            <a:extLst>
              <a:ext uri="{FF2B5EF4-FFF2-40B4-BE49-F238E27FC236}">
                <a16:creationId xmlns:a16="http://schemas.microsoft.com/office/drawing/2014/main" id="{BBEEA372-8B0E-CB42-B7A8-955EE4FE32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100764" cy="6858000"/>
          </a:xfrm>
          <a:solidFill>
            <a:srgbClr val="E8E8E8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150" y="283464"/>
            <a:ext cx="5538071" cy="8626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298150" y="1822036"/>
            <a:ext cx="5538071" cy="4339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770EDB3F-BA1C-8549-8E96-DFBA213B2AD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894731" y="6492240"/>
            <a:ext cx="5323108" cy="19202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pic>
        <p:nvPicPr>
          <p:cNvPr id="10" name="Picture" descr="AT&amp;T globe logo">
            <a:extLst>
              <a:ext uri="{FF2B5EF4-FFF2-40B4-BE49-F238E27FC236}">
                <a16:creationId xmlns:a16="http://schemas.microsoft.com/office/drawing/2014/main" id="{23DC4970-0CE0-F642-AD96-E2D4855A396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66225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text (on AT&amp;T blue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742472" cy="8626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6"/>
            <a:ext cx="2665535" cy="433904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4F98A8BB-6209-574B-B436-4BC74C0794E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pic>
        <p:nvPicPr>
          <p:cNvPr id="6" name="Picture" descr="AT&amp;T globe logo">
            <a:extLst>
              <a:ext uri="{FF2B5EF4-FFF2-40B4-BE49-F238E27FC236}">
                <a16:creationId xmlns:a16="http://schemas.microsoft.com/office/drawing/2014/main" id="{2579A492-4765-2B48-BAAB-19BD36A9D39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1"/>
          </a:xfrm>
          <a:prstGeom prst="rect">
            <a:avLst/>
          </a:prstGeom>
        </p:spPr>
      </p:pic>
      <p:cxnSp>
        <p:nvCxnSpPr>
          <p:cNvPr id="7" name="Straight Connector">
            <a:extLst>
              <a:ext uri="{FF2B5EF4-FFF2-40B4-BE49-F238E27FC236}">
                <a16:creationId xmlns:a16="http://schemas.microsoft.com/office/drawing/2014/main" id="{CC653A88-1579-A54E-95FF-23E73607920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ln w="6350" cap="sq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278074300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328987" y="280928"/>
            <a:ext cx="11510496" cy="652852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dirty="0"/>
              <a:t>[Slide title]</a:t>
            </a:r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285ECC81-F806-1342-B46E-27DAB802BEC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pic>
        <p:nvPicPr>
          <p:cNvPr id="5" name="Picture" descr="AT&amp;T globe logo">
            <a:extLst>
              <a:ext uri="{FF2B5EF4-FFF2-40B4-BE49-F238E27FC236}">
                <a16:creationId xmlns:a16="http://schemas.microsoft.com/office/drawing/2014/main" id="{B9E3A051-42AD-2947-BECA-35467D6F270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0"/>
          </a:xfrm>
          <a:prstGeom prst="rect">
            <a:avLst/>
          </a:prstGeom>
        </p:spPr>
      </p:pic>
      <p:cxnSp>
        <p:nvCxnSpPr>
          <p:cNvPr id="6" name="Straight Connector">
            <a:extLst>
              <a:ext uri="{FF2B5EF4-FFF2-40B4-BE49-F238E27FC236}">
                <a16:creationId xmlns:a16="http://schemas.microsoft.com/office/drawing/2014/main" id="{D367BE66-D6F2-1046-B922-95193B856FB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145071795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Footer Placeholder">
            <a:extLst>
              <a:ext uri="{FF2B5EF4-FFF2-40B4-BE49-F238E27FC236}">
                <a16:creationId xmlns:a16="http://schemas.microsoft.com/office/drawing/2014/main" id="{3CE87F42-0DBA-1F4D-BB94-6D9B444C73E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pic>
        <p:nvPicPr>
          <p:cNvPr id="4" name="Picture" descr="AT&amp;T globe logo">
            <a:extLst>
              <a:ext uri="{FF2B5EF4-FFF2-40B4-BE49-F238E27FC236}">
                <a16:creationId xmlns:a16="http://schemas.microsoft.com/office/drawing/2014/main" id="{B1CB84E9-4270-2B43-B40E-154846FD06B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0"/>
          </a:xfrm>
          <a:prstGeom prst="rect">
            <a:avLst/>
          </a:prstGeom>
        </p:spPr>
      </p:pic>
      <p:cxnSp>
        <p:nvCxnSpPr>
          <p:cNvPr id="5" name="Straight Connector">
            <a:extLst>
              <a:ext uri="{FF2B5EF4-FFF2-40B4-BE49-F238E27FC236}">
                <a16:creationId xmlns:a16="http://schemas.microsoft.com/office/drawing/2014/main" id="{A8B53130-DD9A-C949-850D-7D7CC44F6D4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20272264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Globe (on AT&amp;T blue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" descr="AT&amp;T globe logo">
            <a:extLst>
              <a:ext uri="{FF2B5EF4-FFF2-40B4-BE49-F238E27FC236}">
                <a16:creationId xmlns:a16="http://schemas.microsoft.com/office/drawing/2014/main" id="{4F5BAD47-B60F-AC4A-B20D-1470FCD1EBD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40504" y="2747821"/>
            <a:ext cx="3310990" cy="1362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5691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Globe (on white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" descr="AT&amp;T globe logo">
            <a:extLst>
              <a:ext uri="{FF2B5EF4-FFF2-40B4-BE49-F238E27FC236}">
                <a16:creationId xmlns:a16="http://schemas.microsoft.com/office/drawing/2014/main" id="{4A883C8D-6276-E04C-AF8C-B7879B9E272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8917" y="2747172"/>
            <a:ext cx="3314165" cy="1363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9830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, Text and Left Image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816864" y="718492"/>
            <a:ext cx="10672233" cy="914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3200" b="0" i="0" u="none" strike="noStrike" cap="none">
                <a:solidFill>
                  <a:srgbClr val="0C2577"/>
                </a:solidFill>
                <a:latin typeface="Arial Regular" charset="0"/>
                <a:ea typeface="Arial Regular" charset="0"/>
                <a:cs typeface="Arial Regular" charset="0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2800" b="0" i="0" u="none" strike="noStrike" cap="none">
                <a:solidFill>
                  <a:srgbClr val="0C2577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2800" b="0" i="0" u="none" strike="noStrike" cap="none">
                <a:solidFill>
                  <a:srgbClr val="0C2577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2800" b="0" i="0" u="none" strike="noStrike" cap="none">
                <a:solidFill>
                  <a:srgbClr val="0C2577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2800" b="0" i="0" u="none" strike="noStrike" cap="none">
                <a:solidFill>
                  <a:srgbClr val="0C2577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l" rtl="0">
              <a:spcBef>
                <a:spcPts val="0"/>
              </a:spcBef>
              <a:spcAft>
                <a:spcPts val="0"/>
              </a:spcAft>
              <a:buNone/>
              <a:defRPr sz="2800" b="0" i="0" u="none" strike="noStrike" cap="none">
                <a:solidFill>
                  <a:srgbClr val="0C2577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l" rtl="0">
              <a:spcBef>
                <a:spcPts val="0"/>
              </a:spcBef>
              <a:spcAft>
                <a:spcPts val="0"/>
              </a:spcAft>
              <a:buNone/>
              <a:defRPr sz="2800" b="0" i="0" u="none" strike="noStrike" cap="none">
                <a:solidFill>
                  <a:srgbClr val="0C2577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l" rtl="0">
              <a:spcBef>
                <a:spcPts val="0"/>
              </a:spcBef>
              <a:spcAft>
                <a:spcPts val="0"/>
              </a:spcAft>
              <a:buNone/>
              <a:defRPr sz="2800" b="0" i="0" u="none" strike="noStrike" cap="none">
                <a:solidFill>
                  <a:srgbClr val="0C2577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l" rtl="0">
              <a:spcBef>
                <a:spcPts val="0"/>
              </a:spcBef>
              <a:spcAft>
                <a:spcPts val="0"/>
              </a:spcAft>
              <a:buNone/>
              <a:defRPr sz="2800" b="0" i="0" u="none" strike="noStrike" cap="none">
                <a:solidFill>
                  <a:srgbClr val="0C2577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23" name="Shape 23"/>
          <p:cNvSpPr txBox="1">
            <a:spLocks noGrp="1"/>
          </p:cNvSpPr>
          <p:nvPr>
            <p:ph type="body" idx="1"/>
          </p:nvPr>
        </p:nvSpPr>
        <p:spPr>
          <a:xfrm>
            <a:off x="6252635" y="1737360"/>
            <a:ext cx="5171016" cy="412989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800"/>
              </a:spcAft>
              <a:buNone/>
              <a:defRPr sz="2000" b="0" i="0" u="none" strike="noStrike" cap="none">
                <a:solidFill>
                  <a:srgbClr val="067AB4"/>
                </a:solidFill>
                <a:latin typeface="Arial Regular" charset="0"/>
                <a:ea typeface="Arial Regular" charset="0"/>
                <a:cs typeface="Arial Regular" charset="0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600"/>
              </a:spcAft>
              <a:buNone/>
              <a:defRPr sz="20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228600" marR="0" lvl="2" indent="-127000" algn="l" rtl="0">
              <a:spcBef>
                <a:spcPts val="0"/>
              </a:spcBef>
              <a:spcAft>
                <a:spcPts val="400"/>
              </a:spcAft>
              <a:buClr>
                <a:schemeClr val="lt2"/>
              </a:buClr>
              <a:buSzPct val="80000"/>
              <a:buFont typeface="Arial"/>
              <a:buChar char="•"/>
              <a:defRPr sz="20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458788" marR="0" lvl="3" indent="-138747" algn="l" rtl="0">
              <a:spcBef>
                <a:spcPts val="0"/>
              </a:spcBef>
              <a:spcAft>
                <a:spcPts val="400"/>
              </a:spcAft>
              <a:buClr>
                <a:schemeClr val="lt2"/>
              </a:buClr>
              <a:buSzPct val="79999"/>
              <a:buFont typeface="Arial"/>
              <a:buChar char="–"/>
              <a:defRPr sz="18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688975" marR="0" lvl="4" indent="-150494" algn="l" rtl="0">
              <a:spcBef>
                <a:spcPts val="0"/>
              </a:spcBef>
              <a:spcAft>
                <a:spcPts val="400"/>
              </a:spcAft>
              <a:buClr>
                <a:schemeClr val="lt2"/>
              </a:buClr>
              <a:buSzPct val="80000"/>
              <a:buFont typeface="Arial"/>
              <a:buChar char="•"/>
              <a:defRPr sz="16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860425" marR="0" lvl="5" indent="-85725" algn="l" rtl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lt2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860425" marR="0" lvl="6" indent="-9525" algn="l" rtl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lt2"/>
              </a:buClr>
              <a:buFont typeface="Calibri"/>
              <a:buNone/>
              <a:defRPr sz="1200" b="0" i="1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24" name="Shape 24"/>
          <p:cNvSpPr>
            <a:spLocks noGrp="1"/>
          </p:cNvSpPr>
          <p:nvPr>
            <p:ph type="body" idx="2"/>
          </p:nvPr>
        </p:nvSpPr>
        <p:spPr>
          <a:xfrm>
            <a:off x="816863" y="1737360"/>
            <a:ext cx="5187948" cy="4205287"/>
          </a:xfrm>
          <a:prstGeom prst="roundRect">
            <a:avLst>
              <a:gd name="adj" fmla="val 2400"/>
            </a:avLst>
          </a:prstGeom>
          <a:solidFill>
            <a:srgbClr val="ECECEE"/>
          </a:solidFill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800"/>
              </a:spcAft>
              <a:buNone/>
              <a:defRPr sz="2000" b="0" i="0" u="none" strike="noStrike" cap="none">
                <a:solidFill>
                  <a:srgbClr val="067AB4"/>
                </a:solidFill>
                <a:latin typeface="Arial Regular" charset="0"/>
                <a:ea typeface="Arial Regular" charset="0"/>
                <a:cs typeface="Arial Regular" charset="0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600"/>
              </a:spcAft>
              <a:buNone/>
              <a:defRPr sz="20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228600" marR="0" lvl="2" indent="-127000" algn="l" rtl="0">
              <a:spcBef>
                <a:spcPts val="0"/>
              </a:spcBef>
              <a:spcAft>
                <a:spcPts val="400"/>
              </a:spcAft>
              <a:buClr>
                <a:schemeClr val="lt2"/>
              </a:buClr>
              <a:buSzPct val="80000"/>
              <a:buFont typeface="Arial"/>
              <a:buChar char="•"/>
              <a:defRPr sz="20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458788" marR="0" lvl="3" indent="-138747" algn="l" rtl="0">
              <a:spcBef>
                <a:spcPts val="0"/>
              </a:spcBef>
              <a:spcAft>
                <a:spcPts val="400"/>
              </a:spcAft>
              <a:buClr>
                <a:schemeClr val="lt2"/>
              </a:buClr>
              <a:buSzPct val="79999"/>
              <a:buFont typeface="Arial"/>
              <a:buChar char="–"/>
              <a:defRPr sz="18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688975" marR="0" lvl="4" indent="-150494" algn="l" rtl="0">
              <a:spcBef>
                <a:spcPts val="0"/>
              </a:spcBef>
              <a:spcAft>
                <a:spcPts val="400"/>
              </a:spcAft>
              <a:buClr>
                <a:schemeClr val="lt2"/>
              </a:buClr>
              <a:buSzPct val="80000"/>
              <a:buFont typeface="Arial"/>
              <a:buChar char="•"/>
              <a:defRPr sz="16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860425" marR="0" lvl="5" indent="-85725" algn="l" rtl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lt2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860425" marR="0" lvl="6" indent="-9525" algn="l" rtl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lt2"/>
              </a:buClr>
              <a:buFont typeface="Calibri"/>
              <a:buNone/>
              <a:defRPr sz="1200" b="0" i="1" u="none" strike="noStrike" cap="none">
                <a:solidFill>
                  <a:schemeClr val="lt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25" name="Shape 25"/>
          <p:cNvSpPr txBox="1">
            <a:spLocks noGrp="1"/>
          </p:cNvSpPr>
          <p:nvPr>
            <p:ph type="ftr" idx="11"/>
          </p:nvPr>
        </p:nvSpPr>
        <p:spPr>
          <a:xfrm>
            <a:off x="816863" y="6254750"/>
            <a:ext cx="7698317" cy="2936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600" b="0" i="0" u="none" strike="noStrike" cap="none">
                <a:solidFill>
                  <a:schemeClr val="lt2"/>
                </a:solidFill>
                <a:latin typeface="Arial Regular" charset="0"/>
                <a:ea typeface="Arial Regular" charset="0"/>
                <a:cs typeface="Arial Regular" charset="0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sp>
        <p:nvSpPr>
          <p:cNvPr id="26" name="Shape 26"/>
          <p:cNvSpPr txBox="1">
            <a:spLocks noGrp="1"/>
          </p:cNvSpPr>
          <p:nvPr>
            <p:ph type="sldNum" idx="12"/>
          </p:nvPr>
        </p:nvSpPr>
        <p:spPr>
          <a:xfrm>
            <a:off x="256031" y="6108193"/>
            <a:ext cx="499871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b="1" smtClean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pPr>
                <a:buSzPct val="25000"/>
              </a:pPr>
              <a:t>‹#›</a:t>
            </a:fld>
            <a:endParaRPr lang="en-US" b="1" dirty="0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3360484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ig Statement - Whi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4E676D-12BE-864B-9C86-0A4F4BB875F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92254" y="768351"/>
            <a:ext cx="8462055" cy="5267324"/>
          </a:xfrm>
        </p:spPr>
        <p:txBody>
          <a:bodyPr/>
          <a:lstStyle>
            <a:lvl1pPr marL="0" indent="0">
              <a:spcAft>
                <a:spcPts val="1800"/>
              </a:spcAft>
              <a:buFontTx/>
              <a:buNone/>
              <a:defRPr sz="4800">
                <a:solidFill>
                  <a:schemeClr val="tx2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98ECDA8-4968-4946-A154-7BF173C2541B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542241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4DAF52-86B0-4A82-9D5D-47FEA111CD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348487-94D7-4CC1-97DB-C7499BA30F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1BEE111-3059-4AFE-9ED7-CD5A72EC70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1398DD-CAE8-470D-AD1E-E7896893F3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40DCE5-DC29-4957-8841-3F9BDE29B7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E8B8F2-CE20-41D4-97BB-2B4B168D2D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FF7EB-1E28-49C1-AFFC-14ADE59D115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32208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ig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>
            <a:spLocks noGrp="1"/>
          </p:cNvSpPr>
          <p:nvPr>
            <p:ph type="title" hasCustomPrompt="1"/>
          </p:nvPr>
        </p:nvSpPr>
        <p:spPr>
          <a:xfrm>
            <a:off x="263088" y="315137"/>
            <a:ext cx="8702271" cy="4655326"/>
          </a:xfrm>
          <a:effectLst/>
        </p:spPr>
        <p:txBody>
          <a:bodyPr anchor="t" anchorCtr="0"/>
          <a:lstStyle>
            <a:lvl1pPr>
              <a:lnSpc>
                <a:spcPct val="80000"/>
              </a:lnSpc>
              <a:spcAft>
                <a:spcPts val="0"/>
              </a:spcAft>
              <a:defRPr sz="9600" b="0" i="0">
                <a:solidFill>
                  <a:schemeClr val="tx2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 dirty="0"/>
              <a:t>[Presentation title]</a:t>
            </a:r>
          </a:p>
        </p:txBody>
      </p:sp>
      <p:sp>
        <p:nvSpPr>
          <p:cNvPr id="4" name="Subtitle Placeholder"/>
          <p:cNvSpPr>
            <a:spLocks noGrp="1"/>
          </p:cNvSpPr>
          <p:nvPr>
            <p:ph type="body" sz="quarter" idx="18" hasCustomPrompt="1"/>
          </p:nvPr>
        </p:nvSpPr>
        <p:spPr>
          <a:xfrm>
            <a:off x="334689" y="5166360"/>
            <a:ext cx="5761311" cy="713232"/>
          </a:xfrm>
          <a:effectLst/>
        </p:spPr>
        <p:txBody>
          <a:bodyPr anchor="t"/>
          <a:lstStyle>
            <a:lvl1pPr marL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1pPr>
            <a:lvl2pPr marL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dirty="0"/>
              <a:t>[Optional subtitle]</a:t>
            </a:r>
          </a:p>
        </p:txBody>
      </p:sp>
      <p:sp>
        <p:nvSpPr>
          <p:cNvPr id="7" name="Text Box">
            <a:extLst>
              <a:ext uri="{FF2B5EF4-FFF2-40B4-BE49-F238E27FC236}">
                <a16:creationId xmlns:a16="http://schemas.microsoft.com/office/drawing/2014/main" id="{5E861747-F6BD-2B4E-8905-D6F5FB3BEBA5}"/>
              </a:ext>
            </a:extLst>
          </p:cNvPr>
          <p:cNvSpPr txBox="1"/>
          <p:nvPr/>
        </p:nvSpPr>
        <p:spPr>
          <a:xfrm>
            <a:off x="347753" y="6251313"/>
            <a:ext cx="5748246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1"/>
                </a:solidFill>
              </a:rPr>
              <a:t>© 2019 AT&amp;T Intellectual Property. AT&amp;T, Globe logo, and DIRECTV are registered trademarks and service marks of </a:t>
            </a:r>
            <a:br>
              <a:rPr lang="en-US" sz="600" dirty="0">
                <a:solidFill>
                  <a:schemeClr val="tx1"/>
                </a:solidFill>
              </a:rPr>
            </a:br>
            <a:r>
              <a:rPr lang="en-US" sz="600" dirty="0">
                <a:solidFill>
                  <a:schemeClr val="tx1"/>
                </a:solidFill>
              </a:rPr>
              <a:t>AT&amp;T Intellectual Property and/or AT&amp;T affiliated companies. All other marks are the property of their respective owners.</a:t>
            </a:r>
          </a:p>
        </p:txBody>
      </p:sp>
      <p:pic>
        <p:nvPicPr>
          <p:cNvPr id="9" name="Picture" descr="AT&amp;T globe logo">
            <a:extLst>
              <a:ext uri="{FF2B5EF4-FFF2-40B4-BE49-F238E27FC236}">
                <a16:creationId xmlns:a16="http://schemas.microsoft.com/office/drawing/2014/main" id="{25D8D4F2-2D54-1445-8FAD-B40A020FD0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89789" y="6195363"/>
            <a:ext cx="1051199" cy="432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1071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mall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>
            <a:spLocks noGrp="1"/>
          </p:cNvSpPr>
          <p:nvPr>
            <p:ph type="title" hasCustomPrompt="1"/>
          </p:nvPr>
        </p:nvSpPr>
        <p:spPr>
          <a:xfrm>
            <a:off x="290806" y="245863"/>
            <a:ext cx="8674555" cy="1636913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6000" b="0" i="0">
                <a:solidFill>
                  <a:schemeClr val="tx2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 dirty="0"/>
              <a:t>[Presentation title]</a:t>
            </a:r>
          </a:p>
        </p:txBody>
      </p:sp>
      <p:sp>
        <p:nvSpPr>
          <p:cNvPr id="4" name="Text Placeholder"/>
          <p:cNvSpPr>
            <a:spLocks noGrp="1"/>
          </p:cNvSpPr>
          <p:nvPr>
            <p:ph type="body" sz="quarter" idx="18" hasCustomPrompt="1"/>
          </p:nvPr>
        </p:nvSpPr>
        <p:spPr>
          <a:xfrm>
            <a:off x="334689" y="2071376"/>
            <a:ext cx="5761311" cy="713232"/>
          </a:xfrm>
          <a:effectLst/>
        </p:spPr>
        <p:txBody>
          <a:bodyPr anchor="t"/>
          <a:lstStyle>
            <a:lvl1pPr marL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1pPr>
            <a:lvl2pPr marL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dirty="0"/>
              <a:t>[Optional subtitle]</a:t>
            </a:r>
          </a:p>
        </p:txBody>
      </p:sp>
      <p:sp>
        <p:nvSpPr>
          <p:cNvPr id="7" name="Text Box">
            <a:extLst>
              <a:ext uri="{FF2B5EF4-FFF2-40B4-BE49-F238E27FC236}">
                <a16:creationId xmlns:a16="http://schemas.microsoft.com/office/drawing/2014/main" id="{5E861747-F6BD-2B4E-8905-D6F5FB3BEBA5}"/>
              </a:ext>
            </a:extLst>
          </p:cNvPr>
          <p:cNvSpPr txBox="1"/>
          <p:nvPr/>
        </p:nvSpPr>
        <p:spPr>
          <a:xfrm>
            <a:off x="347753" y="6251313"/>
            <a:ext cx="5748246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1"/>
                </a:solidFill>
              </a:rPr>
              <a:t>© 2019 AT&amp;T Intellectual Property. AT&amp;T, Globe logo, and DIRECTV are registered trademarks and service marks of </a:t>
            </a:r>
            <a:br>
              <a:rPr lang="en-US" sz="600" dirty="0">
                <a:solidFill>
                  <a:schemeClr val="tx1"/>
                </a:solidFill>
              </a:rPr>
            </a:br>
            <a:r>
              <a:rPr lang="en-US" sz="600" dirty="0">
                <a:solidFill>
                  <a:schemeClr val="tx1"/>
                </a:solidFill>
              </a:rPr>
              <a:t>AT&amp;T Intellectual Property and/or AT&amp;T affiliated companies. All other marks are the property of their respective owners.</a:t>
            </a:r>
          </a:p>
        </p:txBody>
      </p:sp>
      <p:pic>
        <p:nvPicPr>
          <p:cNvPr id="6" name="Picture" descr="AT&amp;T globe logo">
            <a:extLst>
              <a:ext uri="{FF2B5EF4-FFF2-40B4-BE49-F238E27FC236}">
                <a16:creationId xmlns:a16="http://schemas.microsoft.com/office/drawing/2014/main" id="{1CCC8BFD-1E61-064E-B972-022B7816F2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89789" y="6195363"/>
            <a:ext cx="1051199" cy="432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5434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>
            <a:spLocks noGrp="1"/>
          </p:cNvSpPr>
          <p:nvPr>
            <p:ph type="title" hasCustomPrompt="1"/>
          </p:nvPr>
        </p:nvSpPr>
        <p:spPr>
          <a:xfrm>
            <a:off x="292684" y="246888"/>
            <a:ext cx="10109738" cy="2511058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6000" b="0" i="0">
                <a:solidFill>
                  <a:schemeClr val="bg1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 dirty="0"/>
              <a:t>[Section divider title]</a:t>
            </a:r>
          </a:p>
        </p:txBody>
      </p:sp>
      <p:sp>
        <p:nvSpPr>
          <p:cNvPr id="5" name="Text Placeholder">
            <a:extLst>
              <a:ext uri="{FF2B5EF4-FFF2-40B4-BE49-F238E27FC236}">
                <a16:creationId xmlns:a16="http://schemas.microsoft.com/office/drawing/2014/main" id="{39714527-FCC7-B147-AF40-40DA070BE47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5080" y="3414782"/>
            <a:ext cx="5760921" cy="1555680"/>
          </a:xfr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  <a:lvl2pPr marL="0" indent="0">
              <a:buNone/>
              <a:defRPr>
                <a:solidFill>
                  <a:schemeClr val="bg1"/>
                </a:solidFill>
              </a:defRPr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2" name="Slide Number Placeholder">
            <a:extLst>
              <a:ext uri="{FF2B5EF4-FFF2-40B4-BE49-F238E27FC236}">
                <a16:creationId xmlns:a16="http://schemas.microsoft.com/office/drawing/2014/main" id="{A5D6ECD3-2A6B-C148-87A6-983275D435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340565" y="6494061"/>
            <a:ext cx="722839" cy="19202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Footer Placeholder">
            <a:extLst>
              <a:ext uri="{FF2B5EF4-FFF2-40B4-BE49-F238E27FC236}">
                <a16:creationId xmlns:a16="http://schemas.microsoft.com/office/drawing/2014/main" id="{E14FC8C8-B3CF-7340-BDD3-D7C39E58108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1063405" y="6494061"/>
            <a:ext cx="5028085" cy="19202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pic>
        <p:nvPicPr>
          <p:cNvPr id="4" name="Picture" descr="AT&amp;T globe logo">
            <a:extLst>
              <a:ext uri="{FF2B5EF4-FFF2-40B4-BE49-F238E27FC236}">
                <a16:creationId xmlns:a16="http://schemas.microsoft.com/office/drawing/2014/main" id="{A6D970CC-C054-204B-B3B7-C85A500EA8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1"/>
          </a:xfrm>
          <a:prstGeom prst="rect">
            <a:avLst/>
          </a:prstGeom>
        </p:spPr>
      </p:pic>
      <p:cxnSp>
        <p:nvCxnSpPr>
          <p:cNvPr id="6" name="Straight Connector">
            <a:extLst>
              <a:ext uri="{FF2B5EF4-FFF2-40B4-BE49-F238E27FC236}">
                <a16:creationId xmlns:a16="http://schemas.microsoft.com/office/drawing/2014/main" id="{648CFAC4-3F6A-4249-9F48-503A85B3168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ln w="6350" cap="sq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39616121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(1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509903" cy="8626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581" y="1822440"/>
            <a:ext cx="11506148" cy="4338648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2EA2E8BB-F158-E34E-8F56-F2CA182AC79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pic>
        <p:nvPicPr>
          <p:cNvPr id="6" name="Picture" descr="AT&amp;T globe logo">
            <a:extLst>
              <a:ext uri="{FF2B5EF4-FFF2-40B4-BE49-F238E27FC236}">
                <a16:creationId xmlns:a16="http://schemas.microsoft.com/office/drawing/2014/main" id="{E1E74AED-69ED-0D46-A9B9-779E867EAA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0"/>
          </a:xfrm>
          <a:prstGeom prst="rect">
            <a:avLst/>
          </a:prstGeom>
        </p:spPr>
      </p:pic>
      <p:cxnSp>
        <p:nvCxnSpPr>
          <p:cNvPr id="7" name="Straight Connector">
            <a:extLst>
              <a:ext uri="{FF2B5EF4-FFF2-40B4-BE49-F238E27FC236}">
                <a16:creationId xmlns:a16="http://schemas.microsoft.com/office/drawing/2014/main" id="{FEA13839-5F72-2046-B228-6DC99C91ADD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212833724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510213" cy="8626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6"/>
            <a:ext cx="5538071" cy="4339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299967" y="1822037"/>
            <a:ext cx="5533561" cy="4339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E3A9557D-E65C-3F46-9C93-D074555B98E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pic>
        <p:nvPicPr>
          <p:cNvPr id="7" name="Picture" descr="AT&amp;T globe logo">
            <a:extLst>
              <a:ext uri="{FF2B5EF4-FFF2-40B4-BE49-F238E27FC236}">
                <a16:creationId xmlns:a16="http://schemas.microsoft.com/office/drawing/2014/main" id="{2602923A-DDC8-DC44-9BC2-F667173CA8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0"/>
          </a:xfrm>
          <a:prstGeom prst="rect">
            <a:avLst/>
          </a:prstGeom>
        </p:spPr>
      </p:pic>
      <p:cxnSp>
        <p:nvCxnSpPr>
          <p:cNvPr id="8" name="Straight Connector">
            <a:extLst>
              <a:ext uri="{FF2B5EF4-FFF2-40B4-BE49-F238E27FC236}">
                <a16:creationId xmlns:a16="http://schemas.microsoft.com/office/drawing/2014/main" id="{A0C418EE-6460-8E42-8C30-54DF8EF5562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60910305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(3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510213" cy="8626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5"/>
            <a:ext cx="3475625" cy="43368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346564" y="1822036"/>
            <a:ext cx="3475625" cy="43355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3C7F918-8831-034A-8C00-253A50C274C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63858" y="1822036"/>
            <a:ext cx="3475625" cy="4339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604638E5-7A89-3D4A-B0E3-E3C0BF34E9ED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pic>
        <p:nvPicPr>
          <p:cNvPr id="8" name="Picture" descr="AT&amp;T globe logo">
            <a:extLst>
              <a:ext uri="{FF2B5EF4-FFF2-40B4-BE49-F238E27FC236}">
                <a16:creationId xmlns:a16="http://schemas.microsoft.com/office/drawing/2014/main" id="{386FA4C1-345B-AB42-B4B0-91ABC469E7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0"/>
          </a:xfrm>
          <a:prstGeom prst="rect">
            <a:avLst/>
          </a:prstGeom>
        </p:spPr>
      </p:pic>
      <p:cxnSp>
        <p:nvCxnSpPr>
          <p:cNvPr id="9" name="Straight Connector">
            <a:extLst>
              <a:ext uri="{FF2B5EF4-FFF2-40B4-BE49-F238E27FC236}">
                <a16:creationId xmlns:a16="http://schemas.microsoft.com/office/drawing/2014/main" id="{A033881D-54A3-0A48-AB72-ECF64E6D021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260207984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(4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742472" cy="8626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5"/>
            <a:ext cx="2707329" cy="43368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64441" y="1822036"/>
            <a:ext cx="2707329" cy="43355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3C7F918-8831-034A-8C00-253A50C274C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99612" y="1822036"/>
            <a:ext cx="2707329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6008138-E871-7042-B79E-B1592A15A6E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9134783" y="1822036"/>
            <a:ext cx="2707329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0F58A795-A68E-FD4E-A80C-E91251E6D32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pic>
        <p:nvPicPr>
          <p:cNvPr id="9" name="Picture" descr="AT&amp;T globe logo">
            <a:extLst>
              <a:ext uri="{FF2B5EF4-FFF2-40B4-BE49-F238E27FC236}">
                <a16:creationId xmlns:a16="http://schemas.microsoft.com/office/drawing/2014/main" id="{718B3C43-AF45-B444-9C6C-69F740EA53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0"/>
          </a:xfrm>
          <a:prstGeom prst="rect">
            <a:avLst/>
          </a:prstGeom>
        </p:spPr>
      </p:pic>
      <p:cxnSp>
        <p:nvCxnSpPr>
          <p:cNvPr id="10" name="Straight Connector">
            <a:extLst>
              <a:ext uri="{FF2B5EF4-FFF2-40B4-BE49-F238E27FC236}">
                <a16:creationId xmlns:a16="http://schemas.microsoft.com/office/drawing/2014/main" id="{ADAD2240-3AE4-B34C-947E-EEBCB854A77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201809276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(4 column sta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510213" cy="8626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7"/>
            <a:ext cx="5533561" cy="163124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306651" y="1822037"/>
            <a:ext cx="5533561" cy="163124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3D1597-8385-C34D-9200-EF459D29C83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29270" y="3621025"/>
            <a:ext cx="5533561" cy="16328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82BFD262-FDB9-0A42-93DD-195619166911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311004" y="3621025"/>
            <a:ext cx="5533561" cy="16328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BB6DEB42-41D1-4443-9F79-00E8E3A8134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pic>
        <p:nvPicPr>
          <p:cNvPr id="10" name="Picture" descr="AT&amp;T globe logo">
            <a:extLst>
              <a:ext uri="{FF2B5EF4-FFF2-40B4-BE49-F238E27FC236}">
                <a16:creationId xmlns:a16="http://schemas.microsoft.com/office/drawing/2014/main" id="{D4BF024E-23DA-584B-BDF7-F173B1C11A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0"/>
          </a:xfrm>
          <a:prstGeom prst="rect">
            <a:avLst/>
          </a:prstGeom>
        </p:spPr>
      </p:pic>
      <p:cxnSp>
        <p:nvCxnSpPr>
          <p:cNvPr id="11" name="Straight Connector">
            <a:extLst>
              <a:ext uri="{FF2B5EF4-FFF2-40B4-BE49-F238E27FC236}">
                <a16:creationId xmlns:a16="http://schemas.microsoft.com/office/drawing/2014/main" id="{6510501E-5E7E-9B4C-B972-9D7AA5865D9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57901727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4 column content with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742472" cy="8626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2605631"/>
            <a:ext cx="2707329" cy="822945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64163" y="2605631"/>
            <a:ext cx="2707329" cy="822697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3C7F918-8831-034A-8C00-253A50C274C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99056" y="2605630"/>
            <a:ext cx="2707329" cy="823370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6008138-E871-7042-B79E-B1592A15A6E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9133949" y="2605630"/>
            <a:ext cx="2707329" cy="823370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A754FB65-0049-2A4D-84B3-0E1EDA03A3DC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329270" y="4050793"/>
            <a:ext cx="2707329" cy="2110335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F6C07FEE-269E-1941-9A24-31C3DDCB814B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3261654" y="4050792"/>
            <a:ext cx="2707329" cy="2110294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7">
            <a:extLst>
              <a:ext uri="{FF2B5EF4-FFF2-40B4-BE49-F238E27FC236}">
                <a16:creationId xmlns:a16="http://schemas.microsoft.com/office/drawing/2014/main" id="{A6253EE2-43B8-6C42-839E-C05FE49D703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194039" y="4050793"/>
            <a:ext cx="2707329" cy="2110336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8">
            <a:extLst>
              <a:ext uri="{FF2B5EF4-FFF2-40B4-BE49-F238E27FC236}">
                <a16:creationId xmlns:a16="http://schemas.microsoft.com/office/drawing/2014/main" id="{F908B1C9-21E2-1143-88A4-CF2A7BB33D27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9126423" y="4050792"/>
            <a:ext cx="2707329" cy="2110294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DE318CDF-3D28-0D45-A58E-785DBF27C9FB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pic>
        <p:nvPicPr>
          <p:cNvPr id="14" name="Picture" descr="AT&amp;T globe logo">
            <a:extLst>
              <a:ext uri="{FF2B5EF4-FFF2-40B4-BE49-F238E27FC236}">
                <a16:creationId xmlns:a16="http://schemas.microsoft.com/office/drawing/2014/main" id="{AE222BAB-F9B2-CF4A-95DC-C79B776A99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0"/>
          </a:xfrm>
          <a:prstGeom prst="rect">
            <a:avLst/>
          </a:prstGeom>
        </p:spPr>
      </p:pic>
      <p:cxnSp>
        <p:nvCxnSpPr>
          <p:cNvPr id="16" name="Straight Connector">
            <a:extLst>
              <a:ext uri="{FF2B5EF4-FFF2-40B4-BE49-F238E27FC236}">
                <a16:creationId xmlns:a16="http://schemas.microsoft.com/office/drawing/2014/main" id="{E70A6D88-32A0-FE4A-BCFF-A28D2F09E71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244922742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(5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742472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6"/>
            <a:ext cx="1847569" cy="43368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743485" y="1822036"/>
            <a:ext cx="1847569" cy="43355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3C7F918-8831-034A-8C00-253A50C274C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157699" y="1822036"/>
            <a:ext cx="1847569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6008138-E871-7042-B79E-B1592A15A6E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571914" y="1822036"/>
            <a:ext cx="1847569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FC1FA193-BA39-E74D-928F-507D2FA49A3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9986129" y="1822036"/>
            <a:ext cx="1848331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BF10F0D1-9064-8744-9F0E-274C6B55354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pic>
        <p:nvPicPr>
          <p:cNvPr id="10" name="Picture" descr="AT&amp;T globe logo">
            <a:extLst>
              <a:ext uri="{FF2B5EF4-FFF2-40B4-BE49-F238E27FC236}">
                <a16:creationId xmlns:a16="http://schemas.microsoft.com/office/drawing/2014/main" id="{3BB4E346-F17D-0E4F-8900-EE3CF0BF69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0"/>
          </a:xfrm>
          <a:prstGeom prst="rect">
            <a:avLst/>
          </a:prstGeom>
        </p:spPr>
      </p:pic>
      <p:cxnSp>
        <p:nvCxnSpPr>
          <p:cNvPr id="11" name="Straight Connector">
            <a:extLst>
              <a:ext uri="{FF2B5EF4-FFF2-40B4-BE49-F238E27FC236}">
                <a16:creationId xmlns:a16="http://schemas.microsoft.com/office/drawing/2014/main" id="{E8DF81BC-3E43-4D48-B23A-C8E39A6F5A1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1202124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6D0189-DE34-49F7-8505-32E47ADF2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7DBE43-BB49-4946-8A47-27269B4E4C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A87C89-B34B-4FE8-8C96-C25E455E30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C854D77-8729-4220-9501-629797E83F8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A0A6F26-840A-4BFC-99C5-575B560CD1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A4E1C84-24CD-45DD-884D-FE90CCEE3C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B021D74-D4FD-42DE-818A-746BFDAC62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4B243C3-9E5B-41A4-8893-34CF3AD532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FF7EB-1E28-49C1-AFFC-14ADE59D115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233096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text call-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59" y="301752"/>
            <a:ext cx="11606759" cy="4663440"/>
          </a:xfrm>
        </p:spPr>
        <p:txBody>
          <a:bodyPr/>
          <a:lstStyle>
            <a:lvl1pPr>
              <a:lnSpc>
                <a:spcPct val="80000"/>
              </a:lnSpc>
              <a:defRPr sz="1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4E16E967-BB1A-9C42-A19B-66F944EED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pic>
        <p:nvPicPr>
          <p:cNvPr id="5" name="Picture" descr="AT&amp;T globe logo">
            <a:extLst>
              <a:ext uri="{FF2B5EF4-FFF2-40B4-BE49-F238E27FC236}">
                <a16:creationId xmlns:a16="http://schemas.microsoft.com/office/drawing/2014/main" id="{D2AC2230-0428-3840-AD3C-E74CAFC17B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0"/>
          </a:xfrm>
          <a:prstGeom prst="rect">
            <a:avLst/>
          </a:prstGeom>
        </p:spPr>
      </p:pic>
      <p:cxnSp>
        <p:nvCxnSpPr>
          <p:cNvPr id="6" name="Straight Connector">
            <a:extLst>
              <a:ext uri="{FF2B5EF4-FFF2-40B4-BE49-F238E27FC236}">
                <a16:creationId xmlns:a16="http://schemas.microsoft.com/office/drawing/2014/main" id="{9D21E93F-FCBB-BF41-9B79-F82598BF2FC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ln w="6350" cap="sq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42376880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ng quo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3178712" y="271793"/>
            <a:ext cx="8660770" cy="4698670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4800" b="0" i="0">
                <a:solidFill>
                  <a:schemeClr val="tx2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 dirty="0"/>
              <a:t>[Insert quote here]</a:t>
            </a:r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D8FDF867-EACE-7949-B1B5-8388E8918DA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sp>
        <p:nvSpPr>
          <p:cNvPr id="4" name="Slide Number Placeholder">
            <a:extLst>
              <a:ext uri="{FF2B5EF4-FFF2-40B4-BE49-F238E27FC236}">
                <a16:creationId xmlns:a16="http://schemas.microsoft.com/office/drawing/2014/main" id="{C76B9F2C-706D-4C4D-9E1A-F252EC67416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9" name="Picture" descr="AT&amp;T globe logo">
            <a:extLst>
              <a:ext uri="{FF2B5EF4-FFF2-40B4-BE49-F238E27FC236}">
                <a16:creationId xmlns:a16="http://schemas.microsoft.com/office/drawing/2014/main" id="{22C1634F-D85D-F246-A62A-D794FDD906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0"/>
          </a:xfrm>
          <a:prstGeom prst="rect">
            <a:avLst/>
          </a:prstGeom>
        </p:spPr>
      </p:pic>
      <p:cxnSp>
        <p:nvCxnSpPr>
          <p:cNvPr id="10" name="Straight Connector">
            <a:extLst>
              <a:ext uri="{FF2B5EF4-FFF2-40B4-BE49-F238E27FC236}">
                <a16:creationId xmlns:a16="http://schemas.microsoft.com/office/drawing/2014/main" id="{5BBCAD71-7FCF-4145-86F3-146DC4757B8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36124811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um quo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6068284" y="271793"/>
            <a:ext cx="5771199" cy="4698670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4800" b="0" i="0">
                <a:solidFill>
                  <a:schemeClr val="tx2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 dirty="0"/>
              <a:t>[Insert quote here]</a:t>
            </a:r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D8FDF867-EACE-7949-B1B5-8388E8918DA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sp>
        <p:nvSpPr>
          <p:cNvPr id="4" name="Slide Number Placeholder">
            <a:extLst>
              <a:ext uri="{FF2B5EF4-FFF2-40B4-BE49-F238E27FC236}">
                <a16:creationId xmlns:a16="http://schemas.microsoft.com/office/drawing/2014/main" id="{C76B9F2C-706D-4C4D-9E1A-F252EC67416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9" name="Picture" descr="AT&amp;T globe logo">
            <a:extLst>
              <a:ext uri="{FF2B5EF4-FFF2-40B4-BE49-F238E27FC236}">
                <a16:creationId xmlns:a16="http://schemas.microsoft.com/office/drawing/2014/main" id="{22C1634F-D85D-F246-A62A-D794FDD906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0"/>
          </a:xfrm>
          <a:prstGeom prst="rect">
            <a:avLst/>
          </a:prstGeom>
        </p:spPr>
      </p:pic>
      <p:cxnSp>
        <p:nvCxnSpPr>
          <p:cNvPr id="10" name="Straight Connector">
            <a:extLst>
              <a:ext uri="{FF2B5EF4-FFF2-40B4-BE49-F238E27FC236}">
                <a16:creationId xmlns:a16="http://schemas.microsoft.com/office/drawing/2014/main" id="{5BBCAD71-7FCF-4145-86F3-146DC4757B8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34702980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2665535" cy="134579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69" y="1831180"/>
            <a:ext cx="2665535" cy="43299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able Placeholder">
            <a:extLst>
              <a:ext uri="{FF2B5EF4-FFF2-40B4-BE49-F238E27FC236}">
                <a16:creationId xmlns:a16="http://schemas.microsoft.com/office/drawing/2014/main" id="{6CD9315E-F477-2446-82CB-6BF7F161B77B}"/>
              </a:ext>
            </a:extLst>
          </p:cNvPr>
          <p:cNvSpPr>
            <a:spLocks noGrp="1"/>
          </p:cNvSpPr>
          <p:nvPr>
            <p:ph type="tbl" sz="quarter" idx="12"/>
          </p:nvPr>
        </p:nvSpPr>
        <p:spPr>
          <a:xfrm>
            <a:off x="3452124" y="338140"/>
            <a:ext cx="8387359" cy="5822949"/>
          </a:xfrm>
          <a:pattFill prst="ltUpDiag">
            <a:fgClr>
              <a:srgbClr val="E8E8E8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 dirty="0"/>
              <a:t>Click icon to add table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CF254AFD-878E-234F-AA25-686444015FF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pic>
        <p:nvPicPr>
          <p:cNvPr id="7" name="Picture" descr="AT&amp;T globe logo">
            <a:extLst>
              <a:ext uri="{FF2B5EF4-FFF2-40B4-BE49-F238E27FC236}">
                <a16:creationId xmlns:a16="http://schemas.microsoft.com/office/drawing/2014/main" id="{1E423D28-CEA7-5B43-8AA9-B85A8FB1E8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0"/>
          </a:xfrm>
          <a:prstGeom prst="rect">
            <a:avLst/>
          </a:prstGeom>
        </p:spPr>
      </p:pic>
      <p:cxnSp>
        <p:nvCxnSpPr>
          <p:cNvPr id="8" name="Straight Connector">
            <a:extLst>
              <a:ext uri="{FF2B5EF4-FFF2-40B4-BE49-F238E27FC236}">
                <a16:creationId xmlns:a16="http://schemas.microsoft.com/office/drawing/2014/main" id="{08F8CA46-8130-744D-B5AC-D0DFF7637ED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155053809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2665535" cy="13442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31180"/>
            <a:ext cx="2665535" cy="43299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hart Placeholder">
            <a:extLst>
              <a:ext uri="{FF2B5EF4-FFF2-40B4-BE49-F238E27FC236}">
                <a16:creationId xmlns:a16="http://schemas.microsoft.com/office/drawing/2014/main" id="{1C7BD4DB-E9C7-7E4B-B7E0-B3D954B1366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3452125" y="338140"/>
            <a:ext cx="8387359" cy="5822948"/>
          </a:xfrm>
          <a:pattFill prst="ltUpDiag">
            <a:fgClr>
              <a:srgbClr val="E8E8E8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 dirty="0"/>
              <a:t>Click icon to add chart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8F1B83A1-CAFB-664B-9F60-50F0B41D127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pic>
        <p:nvPicPr>
          <p:cNvPr id="8" name="Picture" descr="AT&amp;T globe logo">
            <a:extLst>
              <a:ext uri="{FF2B5EF4-FFF2-40B4-BE49-F238E27FC236}">
                <a16:creationId xmlns:a16="http://schemas.microsoft.com/office/drawing/2014/main" id="{3E49CED0-5E56-6C42-9CCF-39C61336B9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0"/>
          </a:xfrm>
          <a:prstGeom prst="rect">
            <a:avLst/>
          </a:prstGeom>
        </p:spPr>
      </p:pic>
      <p:cxnSp>
        <p:nvCxnSpPr>
          <p:cNvPr id="9" name="Straight Connector">
            <a:extLst>
              <a:ext uri="{FF2B5EF4-FFF2-40B4-BE49-F238E27FC236}">
                <a16:creationId xmlns:a16="http://schemas.microsoft.com/office/drawing/2014/main" id="{5A21ED91-B37B-4244-8417-091A7E83439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429129780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Headline on photo (full bleed)">
    <p:bg>
      <p:bgPr>
        <a:solidFill>
          <a:srgbClr val="E8E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035B9A5E-75A7-C940-9B39-A66F6C0AAD5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2000" cy="6858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" name="Title Placeholder"/>
          <p:cNvSpPr>
            <a:spLocks noGrp="1"/>
          </p:cNvSpPr>
          <p:nvPr>
            <p:ph type="title" hasCustomPrompt="1"/>
          </p:nvPr>
        </p:nvSpPr>
        <p:spPr>
          <a:xfrm>
            <a:off x="292684" y="265176"/>
            <a:ext cx="9885841" cy="3163824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6000" b="0" i="0">
                <a:solidFill>
                  <a:schemeClr val="tx1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 dirty="0"/>
              <a:t>[Insert headline here]</a:t>
            </a:r>
          </a:p>
        </p:txBody>
      </p:sp>
      <p:sp>
        <p:nvSpPr>
          <p:cNvPr id="4" name="Slide Number Placeholder">
            <a:extLst>
              <a:ext uri="{FF2B5EF4-FFF2-40B4-BE49-F238E27FC236}">
                <a16:creationId xmlns:a16="http://schemas.microsoft.com/office/drawing/2014/main" id="{BE940FB6-9BA4-4B4A-BF43-FD019C596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665D60C4-C29A-7742-A5B2-EFC005059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pic>
        <p:nvPicPr>
          <p:cNvPr id="6" name="Picture" descr="AT&amp;T globe logo">
            <a:extLst>
              <a:ext uri="{FF2B5EF4-FFF2-40B4-BE49-F238E27FC236}">
                <a16:creationId xmlns:a16="http://schemas.microsoft.com/office/drawing/2014/main" id="{A8AC2849-5443-294D-B2D9-D55F03A73F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6704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1/2 image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685" y="265176"/>
            <a:ext cx="5574657" cy="5895912"/>
          </a:xfrm>
        </p:spPr>
        <p:txBody>
          <a:bodyPr/>
          <a:lstStyle>
            <a:lvl1pPr>
              <a:lnSpc>
                <a:spcPct val="90000"/>
              </a:lnSpc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Picture Placeholder">
            <a:extLst>
              <a:ext uri="{FF2B5EF4-FFF2-40B4-BE49-F238E27FC236}">
                <a16:creationId xmlns:a16="http://schemas.microsoft.com/office/drawing/2014/main" id="{BBEEA372-8B0E-CB42-B7A8-955EE4FE32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1237" y="0"/>
            <a:ext cx="6100764" cy="6858000"/>
          </a:xfrm>
          <a:solidFill>
            <a:srgbClr val="E8E8E8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770EDB3F-BA1C-8549-8E96-DFBA213B2AD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pic>
        <p:nvPicPr>
          <p:cNvPr id="14" name="Picture" descr="AT&amp;T globe logo">
            <a:extLst>
              <a:ext uri="{FF2B5EF4-FFF2-40B4-BE49-F238E27FC236}">
                <a16:creationId xmlns:a16="http://schemas.microsoft.com/office/drawing/2014/main" id="{4513B965-9A83-1844-A247-00A421625E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90559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+ 1/2 image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5538071" cy="8626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Picture Placeholder">
            <a:extLst>
              <a:ext uri="{FF2B5EF4-FFF2-40B4-BE49-F238E27FC236}">
                <a16:creationId xmlns:a16="http://schemas.microsoft.com/office/drawing/2014/main" id="{BBEEA372-8B0E-CB42-B7A8-955EE4FE32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1237" y="0"/>
            <a:ext cx="6100764" cy="6858000"/>
          </a:xfrm>
          <a:solidFill>
            <a:srgbClr val="E8E8E8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6"/>
            <a:ext cx="5538071" cy="4339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770EDB3F-BA1C-8549-8E96-DFBA213B2AD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pic>
        <p:nvPicPr>
          <p:cNvPr id="14" name="Picture" descr="AT&amp;T globe logo">
            <a:extLst>
              <a:ext uri="{FF2B5EF4-FFF2-40B4-BE49-F238E27FC236}">
                <a16:creationId xmlns:a16="http://schemas.microsoft.com/office/drawing/2014/main" id="{4513B965-9A83-1844-A247-00A421625E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52147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1/2 image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">
            <a:extLst>
              <a:ext uri="{FF2B5EF4-FFF2-40B4-BE49-F238E27FC236}">
                <a16:creationId xmlns:a16="http://schemas.microsoft.com/office/drawing/2014/main" id="{BBEEA372-8B0E-CB42-B7A8-955EE4FE32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100764" cy="6858000"/>
          </a:xfrm>
          <a:solidFill>
            <a:srgbClr val="E8E8E8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1639" y="266104"/>
            <a:ext cx="5567845" cy="5894984"/>
          </a:xfrm>
        </p:spPr>
        <p:txBody>
          <a:bodyPr/>
          <a:lstStyle>
            <a:lvl1pPr>
              <a:lnSpc>
                <a:spcPct val="90000"/>
              </a:lnSpc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770EDB3F-BA1C-8549-8E96-DFBA213B2AD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pic>
        <p:nvPicPr>
          <p:cNvPr id="10" name="Picture" descr="AT&amp;T globe logo">
            <a:extLst>
              <a:ext uri="{FF2B5EF4-FFF2-40B4-BE49-F238E27FC236}">
                <a16:creationId xmlns:a16="http://schemas.microsoft.com/office/drawing/2014/main" id="{23DC4970-0CE0-F642-AD96-E2D4855A39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30203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+ 1/2 image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">
            <a:extLst>
              <a:ext uri="{FF2B5EF4-FFF2-40B4-BE49-F238E27FC236}">
                <a16:creationId xmlns:a16="http://schemas.microsoft.com/office/drawing/2014/main" id="{BBEEA372-8B0E-CB42-B7A8-955EE4FE32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100764" cy="6858000"/>
          </a:xfrm>
          <a:solidFill>
            <a:srgbClr val="E8E8E8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150" y="283464"/>
            <a:ext cx="5538071" cy="8626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298150" y="1822036"/>
            <a:ext cx="5538071" cy="4339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770EDB3F-BA1C-8549-8E96-DFBA213B2AD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pic>
        <p:nvPicPr>
          <p:cNvPr id="10" name="Picture" descr="AT&amp;T globe logo">
            <a:extLst>
              <a:ext uri="{FF2B5EF4-FFF2-40B4-BE49-F238E27FC236}">
                <a16:creationId xmlns:a16="http://schemas.microsoft.com/office/drawing/2014/main" id="{23DC4970-0CE0-F642-AD96-E2D4855A39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563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5CBFE1-B15F-44AC-8873-0A791F3CB6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E48453-0245-4905-8C63-9C96A5CBA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EDED5DB-A8F4-4DF2-9F49-BF3E1BED9D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A6D462D-2FE6-4B95-9DA6-87159D5EC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FF7EB-1E28-49C1-AFFC-14ADE59D115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214294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text (on AT&amp;T blue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742472" cy="8626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6"/>
            <a:ext cx="2665535" cy="433904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4F98A8BB-6209-574B-B436-4BC74C0794E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pic>
        <p:nvPicPr>
          <p:cNvPr id="6" name="Picture" descr="AT&amp;T globe logo">
            <a:extLst>
              <a:ext uri="{FF2B5EF4-FFF2-40B4-BE49-F238E27FC236}">
                <a16:creationId xmlns:a16="http://schemas.microsoft.com/office/drawing/2014/main" id="{2579A492-4765-2B48-BAAB-19BD36A9D3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1"/>
          </a:xfrm>
          <a:prstGeom prst="rect">
            <a:avLst/>
          </a:prstGeom>
        </p:spPr>
      </p:pic>
      <p:cxnSp>
        <p:nvCxnSpPr>
          <p:cNvPr id="7" name="Straight Connector">
            <a:extLst>
              <a:ext uri="{FF2B5EF4-FFF2-40B4-BE49-F238E27FC236}">
                <a16:creationId xmlns:a16="http://schemas.microsoft.com/office/drawing/2014/main" id="{CC653A88-1579-A54E-95FF-23E73607920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ln w="6350" cap="sq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22390258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328987" y="280928"/>
            <a:ext cx="11510496" cy="652852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dirty="0"/>
              <a:t>[Slide title]</a:t>
            </a:r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285ECC81-F806-1342-B46E-27DAB802BEC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pic>
        <p:nvPicPr>
          <p:cNvPr id="5" name="Picture" descr="AT&amp;T globe logo">
            <a:extLst>
              <a:ext uri="{FF2B5EF4-FFF2-40B4-BE49-F238E27FC236}">
                <a16:creationId xmlns:a16="http://schemas.microsoft.com/office/drawing/2014/main" id="{B9E3A051-42AD-2947-BECA-35467D6F27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0"/>
          </a:xfrm>
          <a:prstGeom prst="rect">
            <a:avLst/>
          </a:prstGeom>
        </p:spPr>
      </p:pic>
      <p:cxnSp>
        <p:nvCxnSpPr>
          <p:cNvPr id="6" name="Straight Connector">
            <a:extLst>
              <a:ext uri="{FF2B5EF4-FFF2-40B4-BE49-F238E27FC236}">
                <a16:creationId xmlns:a16="http://schemas.microsoft.com/office/drawing/2014/main" id="{D367BE66-D6F2-1046-B922-95193B856FB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65647689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Footer Placeholder">
            <a:extLst>
              <a:ext uri="{FF2B5EF4-FFF2-40B4-BE49-F238E27FC236}">
                <a16:creationId xmlns:a16="http://schemas.microsoft.com/office/drawing/2014/main" id="{3CE87F42-0DBA-1F4D-BB94-6D9B444C73E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pic>
        <p:nvPicPr>
          <p:cNvPr id="4" name="Picture" descr="AT&amp;T globe logo">
            <a:extLst>
              <a:ext uri="{FF2B5EF4-FFF2-40B4-BE49-F238E27FC236}">
                <a16:creationId xmlns:a16="http://schemas.microsoft.com/office/drawing/2014/main" id="{B1CB84E9-4270-2B43-B40E-154846FD06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0"/>
          </a:xfrm>
          <a:prstGeom prst="rect">
            <a:avLst/>
          </a:prstGeom>
        </p:spPr>
      </p:pic>
      <p:cxnSp>
        <p:nvCxnSpPr>
          <p:cNvPr id="5" name="Straight Connector">
            <a:extLst>
              <a:ext uri="{FF2B5EF4-FFF2-40B4-BE49-F238E27FC236}">
                <a16:creationId xmlns:a16="http://schemas.microsoft.com/office/drawing/2014/main" id="{A8B53130-DD9A-C949-850D-7D7CC44F6D4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389259453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Globe (on AT&amp;T blue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" descr="AT&amp;T globe logo">
            <a:extLst>
              <a:ext uri="{FF2B5EF4-FFF2-40B4-BE49-F238E27FC236}">
                <a16:creationId xmlns:a16="http://schemas.microsoft.com/office/drawing/2014/main" id="{4F5BAD47-B60F-AC4A-B20D-1470FCD1EB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40504" y="2747821"/>
            <a:ext cx="3310990" cy="1362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2970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Globe (on white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" descr="AT&amp;T globe logo">
            <a:extLst>
              <a:ext uri="{FF2B5EF4-FFF2-40B4-BE49-F238E27FC236}">
                <a16:creationId xmlns:a16="http://schemas.microsoft.com/office/drawing/2014/main" id="{4A883C8D-6276-E04C-AF8C-B7879B9E27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8917" y="2747172"/>
            <a:ext cx="3314165" cy="1363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8188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>
            <a:spLocks noGrp="1"/>
          </p:cNvSpPr>
          <p:nvPr>
            <p:ph type="title" hasCustomPrompt="1"/>
          </p:nvPr>
        </p:nvSpPr>
        <p:spPr>
          <a:xfrm>
            <a:off x="263088" y="315137"/>
            <a:ext cx="8695944" cy="4655326"/>
          </a:xfrm>
          <a:effectLst/>
        </p:spPr>
        <p:txBody>
          <a:bodyPr anchor="t" anchorCtr="0"/>
          <a:lstStyle>
            <a:lvl1pPr>
              <a:lnSpc>
                <a:spcPct val="80000"/>
              </a:lnSpc>
              <a:spcAft>
                <a:spcPts val="0"/>
              </a:spcAft>
              <a:defRPr sz="9600" b="1" i="0">
                <a:solidFill>
                  <a:schemeClr val="bg1"/>
                </a:solidFill>
                <a:latin typeface="ATT Aleck Sans" panose="020B0503020203020204" pitchFamily="34" charset="0"/>
                <a:cs typeface="ATT Aleck Sans" panose="020B0503020203020204" pitchFamily="34" charset="0"/>
              </a:defRPr>
            </a:lvl1pPr>
          </a:lstStyle>
          <a:p>
            <a:r>
              <a:rPr lang="en-US" dirty="0"/>
              <a:t>[Presentation title]</a:t>
            </a:r>
          </a:p>
        </p:txBody>
      </p:sp>
      <p:sp>
        <p:nvSpPr>
          <p:cNvPr id="4" name="Subtitle Placeholder"/>
          <p:cNvSpPr>
            <a:spLocks noGrp="1"/>
          </p:cNvSpPr>
          <p:nvPr>
            <p:ph type="body" sz="quarter" idx="18" hasCustomPrompt="1"/>
          </p:nvPr>
        </p:nvSpPr>
        <p:spPr>
          <a:xfrm>
            <a:off x="334689" y="5166360"/>
            <a:ext cx="5761311" cy="713232"/>
          </a:xfrm>
          <a:effectLst/>
        </p:spPr>
        <p:txBody>
          <a:bodyPr anchor="t"/>
          <a:lstStyle>
            <a:lvl1pPr marL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 b="0" i="0">
                <a:solidFill>
                  <a:schemeClr val="bg1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  <a:lvl2pPr marL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dirty="0"/>
              <a:t>[Optional subtitle]</a:t>
            </a:r>
          </a:p>
        </p:txBody>
      </p:sp>
      <p:pic>
        <p:nvPicPr>
          <p:cNvPr id="6" name="Picture" descr="AT&amp;T globe logo">
            <a:extLst>
              <a:ext uri="{FF2B5EF4-FFF2-40B4-BE49-F238E27FC236}">
                <a16:creationId xmlns:a16="http://schemas.microsoft.com/office/drawing/2014/main" id="{AC856897-E6AE-4E4D-99FF-AE1FEBAC067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89920" y="6199632"/>
            <a:ext cx="1042416" cy="428918"/>
          </a:xfrm>
          <a:prstGeom prst="rect">
            <a:avLst/>
          </a:prstGeom>
        </p:spPr>
      </p:pic>
      <p:sp>
        <p:nvSpPr>
          <p:cNvPr id="7" name="Text Box">
            <a:extLst>
              <a:ext uri="{FF2B5EF4-FFF2-40B4-BE49-F238E27FC236}">
                <a16:creationId xmlns:a16="http://schemas.microsoft.com/office/drawing/2014/main" id="{50953A77-97C1-421B-B461-A8D29B9B6E48}"/>
              </a:ext>
            </a:extLst>
          </p:cNvPr>
          <p:cNvSpPr txBox="1"/>
          <p:nvPr userDrawn="1"/>
        </p:nvSpPr>
        <p:spPr>
          <a:xfrm>
            <a:off x="347753" y="6176891"/>
            <a:ext cx="5748246" cy="33027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lstStyle/>
          <a:p>
            <a:pPr>
              <a:defRPr/>
            </a:pPr>
            <a:r>
              <a:rPr lang="en-US" sz="600" dirty="0">
                <a:solidFill>
                  <a:srgbClr val="FFFFFF"/>
                </a:solidFill>
              </a:rPr>
              <a:t>© 2019 AT&amp;T Intellectual Property. AT&amp;T, Globe logo, and DIRECTV are registered trademarks and service marks of </a:t>
            </a:r>
            <a:br>
              <a:rPr lang="en-US" sz="600" dirty="0">
                <a:solidFill>
                  <a:srgbClr val="FFFFFF"/>
                </a:solidFill>
              </a:rPr>
            </a:br>
            <a:r>
              <a:rPr lang="en-US" sz="600" dirty="0">
                <a:solidFill>
                  <a:srgbClr val="FFFFFF"/>
                </a:solidFill>
              </a:rPr>
              <a:t>AT&amp;T Intellectual Property and/or AT&amp;T affiliated companies. All other marks are the property of their respective owners</a:t>
            </a:r>
          </a:p>
          <a:p>
            <a:pPr>
              <a:defRPr/>
            </a:pPr>
            <a:endParaRPr lang="en-US" sz="600" b="1" dirty="0">
              <a:solidFill>
                <a:srgbClr val="FFFFFF"/>
              </a:solidFill>
            </a:endParaRPr>
          </a:p>
          <a:p>
            <a:pPr>
              <a:defRPr/>
            </a:pPr>
            <a:r>
              <a:rPr lang="en-US" sz="600" b="1" dirty="0">
                <a:solidFill>
                  <a:srgbClr val="FFFFFF"/>
                </a:solidFill>
              </a:rPr>
              <a:t>AT&amp;T Proprietary (Internal Use Only) - Not for use or disclosure outside the AT&amp;T companies except under written agreement</a:t>
            </a:r>
          </a:p>
          <a:p>
            <a:pPr>
              <a:defRPr/>
            </a:pPr>
            <a:r>
              <a:rPr lang="en-US" sz="600" dirty="0">
                <a:solidFill>
                  <a:srgbClr val="FFFFFF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574854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title (glob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F1FE64D-297B-CE47-90C2-AEBE003F375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93"/>
            <a:ext cx="12188825" cy="6856214"/>
          </a:xfrm>
          <a:prstGeom prst="rect">
            <a:avLst/>
          </a:prstGeom>
        </p:spPr>
      </p:pic>
      <p:sp>
        <p:nvSpPr>
          <p:cNvPr id="2" name="Title Placeholder"/>
          <p:cNvSpPr>
            <a:spLocks noGrp="1"/>
          </p:cNvSpPr>
          <p:nvPr>
            <p:ph type="title" hasCustomPrompt="1"/>
          </p:nvPr>
        </p:nvSpPr>
        <p:spPr>
          <a:xfrm>
            <a:off x="263088" y="315137"/>
            <a:ext cx="8695944" cy="4655326"/>
          </a:xfrm>
          <a:effectLst/>
        </p:spPr>
        <p:txBody>
          <a:bodyPr anchor="t" anchorCtr="0"/>
          <a:lstStyle>
            <a:lvl1pPr>
              <a:lnSpc>
                <a:spcPct val="80000"/>
              </a:lnSpc>
              <a:spcAft>
                <a:spcPts val="0"/>
              </a:spcAft>
              <a:defRPr sz="9600" b="1" i="0">
                <a:solidFill>
                  <a:schemeClr val="bg1"/>
                </a:solidFill>
                <a:latin typeface="ATT Aleck Sans" panose="020B0503020203020204" pitchFamily="34" charset="0"/>
                <a:cs typeface="ATT Aleck Sans" panose="020B0503020203020204" pitchFamily="34" charset="0"/>
              </a:defRPr>
            </a:lvl1pPr>
          </a:lstStyle>
          <a:p>
            <a:r>
              <a:rPr lang="en-US" dirty="0"/>
              <a:t>[Presentation title]</a:t>
            </a:r>
          </a:p>
        </p:txBody>
      </p:sp>
      <p:sp>
        <p:nvSpPr>
          <p:cNvPr id="4" name="Subtitle Placeholder"/>
          <p:cNvSpPr>
            <a:spLocks noGrp="1"/>
          </p:cNvSpPr>
          <p:nvPr>
            <p:ph type="body" sz="quarter" idx="18" hasCustomPrompt="1"/>
          </p:nvPr>
        </p:nvSpPr>
        <p:spPr>
          <a:xfrm>
            <a:off x="334689" y="5166360"/>
            <a:ext cx="5761311" cy="713232"/>
          </a:xfrm>
          <a:effectLst/>
        </p:spPr>
        <p:txBody>
          <a:bodyPr anchor="t"/>
          <a:lstStyle>
            <a:lvl1pPr marL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 b="0" i="0">
                <a:solidFill>
                  <a:schemeClr val="bg1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  <a:lvl2pPr marL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dirty="0"/>
              <a:t>[Optional subtitle]</a:t>
            </a:r>
          </a:p>
        </p:txBody>
      </p:sp>
      <p:pic>
        <p:nvPicPr>
          <p:cNvPr id="6" name="Picture" descr="AT&amp;T globe logo">
            <a:extLst>
              <a:ext uri="{FF2B5EF4-FFF2-40B4-BE49-F238E27FC236}">
                <a16:creationId xmlns:a16="http://schemas.microsoft.com/office/drawing/2014/main" id="{AC856897-E6AE-4E4D-99FF-AE1FEBAC06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89920" y="6199632"/>
            <a:ext cx="1042416" cy="428918"/>
          </a:xfrm>
          <a:prstGeom prst="rect">
            <a:avLst/>
          </a:prstGeom>
        </p:spPr>
      </p:pic>
      <p:sp>
        <p:nvSpPr>
          <p:cNvPr id="7" name="Text Box">
            <a:extLst>
              <a:ext uri="{FF2B5EF4-FFF2-40B4-BE49-F238E27FC236}">
                <a16:creationId xmlns:a16="http://schemas.microsoft.com/office/drawing/2014/main" id="{F51DA39D-67E3-43C2-98AC-71ACC3BD7C5D}"/>
              </a:ext>
            </a:extLst>
          </p:cNvPr>
          <p:cNvSpPr txBox="1"/>
          <p:nvPr userDrawn="1"/>
        </p:nvSpPr>
        <p:spPr>
          <a:xfrm>
            <a:off x="347753" y="6176891"/>
            <a:ext cx="5748246" cy="33027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lstStyle/>
          <a:p>
            <a:pPr>
              <a:defRPr/>
            </a:pPr>
            <a:r>
              <a:rPr lang="en-US" sz="600" dirty="0">
                <a:solidFill>
                  <a:srgbClr val="FFFFFF"/>
                </a:solidFill>
              </a:rPr>
              <a:t>© 2019 AT&amp;T Intellectual Property. AT&amp;T, Globe logo, and DIRECTV are registered trademarks and service marks of </a:t>
            </a:r>
            <a:br>
              <a:rPr lang="en-US" sz="600" dirty="0">
                <a:solidFill>
                  <a:srgbClr val="FFFFFF"/>
                </a:solidFill>
              </a:rPr>
            </a:br>
            <a:r>
              <a:rPr lang="en-US" sz="600" dirty="0">
                <a:solidFill>
                  <a:srgbClr val="FFFFFF"/>
                </a:solidFill>
              </a:rPr>
              <a:t>AT&amp;T Intellectual Property and/or AT&amp;T affiliated companies. All other marks are the property of their respective owners</a:t>
            </a:r>
          </a:p>
          <a:p>
            <a:pPr>
              <a:defRPr/>
            </a:pPr>
            <a:endParaRPr lang="en-US" sz="600" b="1" dirty="0">
              <a:solidFill>
                <a:srgbClr val="FFFFFF"/>
              </a:solidFill>
            </a:endParaRPr>
          </a:p>
          <a:p>
            <a:pPr>
              <a:defRPr/>
            </a:pPr>
            <a:r>
              <a:rPr lang="en-US" sz="600" b="1" dirty="0">
                <a:solidFill>
                  <a:srgbClr val="FFFFFF"/>
                </a:solidFill>
              </a:rPr>
              <a:t>AT&amp;T Proprietary (Internal Use Only) - Not for use or disclosure outside the AT&amp;T companies except under written agreement</a:t>
            </a:r>
          </a:p>
          <a:p>
            <a:pPr>
              <a:defRPr/>
            </a:pPr>
            <a:r>
              <a:rPr lang="en-US" sz="600" dirty="0">
                <a:solidFill>
                  <a:srgbClr val="FFFFFF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357896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title (gradien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355A1B7-CE55-2D44-859B-75FC8D253D2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6" y="893"/>
            <a:ext cx="12188824" cy="6857107"/>
          </a:xfrm>
          <a:prstGeom prst="rect">
            <a:avLst/>
          </a:prstGeom>
        </p:spPr>
      </p:pic>
      <p:sp>
        <p:nvSpPr>
          <p:cNvPr id="2" name="Title Placeholder"/>
          <p:cNvSpPr>
            <a:spLocks noGrp="1"/>
          </p:cNvSpPr>
          <p:nvPr>
            <p:ph type="title" hasCustomPrompt="1"/>
          </p:nvPr>
        </p:nvSpPr>
        <p:spPr>
          <a:xfrm>
            <a:off x="263088" y="315137"/>
            <a:ext cx="8695944" cy="4655326"/>
          </a:xfrm>
          <a:effectLst/>
        </p:spPr>
        <p:txBody>
          <a:bodyPr anchor="t" anchorCtr="0"/>
          <a:lstStyle>
            <a:lvl1pPr>
              <a:lnSpc>
                <a:spcPct val="80000"/>
              </a:lnSpc>
              <a:spcAft>
                <a:spcPts val="0"/>
              </a:spcAft>
              <a:defRPr sz="9600" b="1" i="0">
                <a:solidFill>
                  <a:schemeClr val="bg1"/>
                </a:solidFill>
                <a:latin typeface="ATT Aleck Sans" panose="020B0503020203020204" pitchFamily="34" charset="0"/>
                <a:cs typeface="ATT Aleck Sans" panose="020B0503020203020204" pitchFamily="34" charset="0"/>
              </a:defRPr>
            </a:lvl1pPr>
          </a:lstStyle>
          <a:p>
            <a:r>
              <a:rPr lang="en-US" dirty="0"/>
              <a:t>[Presentation title]</a:t>
            </a:r>
          </a:p>
        </p:txBody>
      </p:sp>
      <p:sp>
        <p:nvSpPr>
          <p:cNvPr id="4" name="Subtitle Placeholder"/>
          <p:cNvSpPr>
            <a:spLocks noGrp="1"/>
          </p:cNvSpPr>
          <p:nvPr>
            <p:ph type="body" sz="quarter" idx="18" hasCustomPrompt="1"/>
          </p:nvPr>
        </p:nvSpPr>
        <p:spPr>
          <a:xfrm>
            <a:off x="334689" y="5166360"/>
            <a:ext cx="5761311" cy="713232"/>
          </a:xfrm>
          <a:effectLst/>
        </p:spPr>
        <p:txBody>
          <a:bodyPr anchor="t"/>
          <a:lstStyle>
            <a:lvl1pPr marL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 b="0" i="0">
                <a:solidFill>
                  <a:schemeClr val="bg1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  <a:lvl2pPr marL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dirty="0"/>
              <a:t>[Optional subtitle]</a:t>
            </a:r>
          </a:p>
        </p:txBody>
      </p:sp>
      <p:pic>
        <p:nvPicPr>
          <p:cNvPr id="6" name="Picture" descr="AT&amp;T globe logo">
            <a:extLst>
              <a:ext uri="{FF2B5EF4-FFF2-40B4-BE49-F238E27FC236}">
                <a16:creationId xmlns:a16="http://schemas.microsoft.com/office/drawing/2014/main" id="{AC856897-E6AE-4E4D-99FF-AE1FEBAC06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89920" y="6199632"/>
            <a:ext cx="1042416" cy="428918"/>
          </a:xfrm>
          <a:prstGeom prst="rect">
            <a:avLst/>
          </a:prstGeom>
        </p:spPr>
      </p:pic>
      <p:sp>
        <p:nvSpPr>
          <p:cNvPr id="7" name="Text Box">
            <a:extLst>
              <a:ext uri="{FF2B5EF4-FFF2-40B4-BE49-F238E27FC236}">
                <a16:creationId xmlns:a16="http://schemas.microsoft.com/office/drawing/2014/main" id="{2FFA03BF-7E84-4810-9C1B-AA82419F6F53}"/>
              </a:ext>
            </a:extLst>
          </p:cNvPr>
          <p:cNvSpPr txBox="1"/>
          <p:nvPr userDrawn="1"/>
        </p:nvSpPr>
        <p:spPr>
          <a:xfrm>
            <a:off x="347753" y="6176891"/>
            <a:ext cx="5748246" cy="33027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lstStyle/>
          <a:p>
            <a:pPr>
              <a:defRPr/>
            </a:pPr>
            <a:r>
              <a:rPr lang="en-US" sz="600" dirty="0">
                <a:solidFill>
                  <a:srgbClr val="FFFFFF"/>
                </a:solidFill>
              </a:rPr>
              <a:t>© 2019 AT&amp;T Intellectual Property. AT&amp;T, Globe logo, and DIRECTV are registered trademarks and service marks of </a:t>
            </a:r>
            <a:br>
              <a:rPr lang="en-US" sz="600" dirty="0">
                <a:solidFill>
                  <a:srgbClr val="FFFFFF"/>
                </a:solidFill>
              </a:rPr>
            </a:br>
            <a:r>
              <a:rPr lang="en-US" sz="600" dirty="0">
                <a:solidFill>
                  <a:srgbClr val="FFFFFF"/>
                </a:solidFill>
              </a:rPr>
              <a:t>AT&amp;T Intellectual Property and/or AT&amp;T affiliated companies. All other marks are the property of their respective owners</a:t>
            </a:r>
          </a:p>
          <a:p>
            <a:pPr>
              <a:defRPr/>
            </a:pPr>
            <a:endParaRPr lang="en-US" sz="600" b="1" dirty="0">
              <a:solidFill>
                <a:srgbClr val="FFFFFF"/>
              </a:solidFill>
            </a:endParaRPr>
          </a:p>
          <a:p>
            <a:pPr>
              <a:defRPr/>
            </a:pPr>
            <a:r>
              <a:rPr lang="en-US" sz="600" b="1" dirty="0">
                <a:solidFill>
                  <a:srgbClr val="FFFFFF"/>
                </a:solidFill>
              </a:rPr>
              <a:t>AT&amp;T Proprietary (Internal Use Only) - Not for use or disclosure outside the AT&amp;T companies except under written agreement</a:t>
            </a:r>
          </a:p>
          <a:p>
            <a:pPr>
              <a:defRPr/>
            </a:pPr>
            <a:r>
              <a:rPr lang="en-US" sz="600" dirty="0">
                <a:solidFill>
                  <a:srgbClr val="FFFFFF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156280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 (half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9E43547-D917-CC48-A6C4-7E0604343BB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094413" y="0"/>
            <a:ext cx="6097587" cy="6867525"/>
          </a:xfrm>
          <a:solidFill>
            <a:schemeClr val="tx2"/>
          </a:solidFill>
        </p:spPr>
        <p:txBody>
          <a:bodyPr lIns="91440" tIns="91440" rIns="91440" bIns="9144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009C4AD-E62C-DB48-9C63-BFB113185CB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52"/>
          <a:stretch/>
        </p:blipFill>
        <p:spPr>
          <a:xfrm>
            <a:off x="0" y="893"/>
            <a:ext cx="6094413" cy="6866632"/>
          </a:xfrm>
          <a:prstGeom prst="rect">
            <a:avLst/>
          </a:prstGeom>
        </p:spPr>
      </p:pic>
      <p:pic>
        <p:nvPicPr>
          <p:cNvPr id="8" name="Picture" descr="AT&amp;T globe logo">
            <a:extLst>
              <a:ext uri="{FF2B5EF4-FFF2-40B4-BE49-F238E27FC236}">
                <a16:creationId xmlns:a16="http://schemas.microsoft.com/office/drawing/2014/main" id="{DA7653DB-E03A-6B44-9061-6D6E006254B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89920" y="6199632"/>
            <a:ext cx="1042416" cy="428918"/>
          </a:xfrm>
          <a:prstGeom prst="rect">
            <a:avLst/>
          </a:prstGeom>
        </p:spPr>
      </p:pic>
      <p:sp>
        <p:nvSpPr>
          <p:cNvPr id="2" name="Title Placeholder"/>
          <p:cNvSpPr>
            <a:spLocks noGrp="1"/>
          </p:cNvSpPr>
          <p:nvPr>
            <p:ph type="title" hasCustomPrompt="1"/>
          </p:nvPr>
        </p:nvSpPr>
        <p:spPr>
          <a:xfrm>
            <a:off x="290806" y="256032"/>
            <a:ext cx="5575007" cy="3172968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6000" b="1" i="0">
                <a:solidFill>
                  <a:schemeClr val="bg1"/>
                </a:solidFill>
                <a:latin typeface="ATT Aleck Sans" panose="020B0503020203020204" pitchFamily="34" charset="0"/>
                <a:cs typeface="ATT Aleck Sans" panose="020B0503020203020204" pitchFamily="34" charset="0"/>
              </a:defRPr>
            </a:lvl1pPr>
          </a:lstStyle>
          <a:p>
            <a:r>
              <a:rPr lang="en-US" dirty="0"/>
              <a:t>[Presentation title]</a:t>
            </a:r>
          </a:p>
        </p:txBody>
      </p:sp>
      <p:sp>
        <p:nvSpPr>
          <p:cNvPr id="4" name="Text Placeholder"/>
          <p:cNvSpPr>
            <a:spLocks noGrp="1"/>
          </p:cNvSpPr>
          <p:nvPr>
            <p:ph type="body" sz="quarter" idx="18" hasCustomPrompt="1"/>
          </p:nvPr>
        </p:nvSpPr>
        <p:spPr>
          <a:xfrm>
            <a:off x="334690" y="3849624"/>
            <a:ext cx="5531124" cy="713232"/>
          </a:xfrm>
          <a:effectLst/>
        </p:spPr>
        <p:txBody>
          <a:bodyPr anchor="t"/>
          <a:lstStyle>
            <a:lvl1pPr marL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 b="0" i="0">
                <a:solidFill>
                  <a:schemeClr val="bg1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  <a:lvl2pPr marL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dirty="0"/>
              <a:t>[Optional subtitle]</a:t>
            </a:r>
          </a:p>
        </p:txBody>
      </p:sp>
      <p:sp>
        <p:nvSpPr>
          <p:cNvPr id="11" name="Text Box">
            <a:extLst>
              <a:ext uri="{FF2B5EF4-FFF2-40B4-BE49-F238E27FC236}">
                <a16:creationId xmlns:a16="http://schemas.microsoft.com/office/drawing/2014/main" id="{8EEF9729-0042-4B33-8F71-7E9746CCCD4C}"/>
              </a:ext>
            </a:extLst>
          </p:cNvPr>
          <p:cNvSpPr txBox="1"/>
          <p:nvPr userDrawn="1"/>
        </p:nvSpPr>
        <p:spPr>
          <a:xfrm>
            <a:off x="347753" y="6176891"/>
            <a:ext cx="5748246" cy="33027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lstStyle/>
          <a:p>
            <a:pPr>
              <a:defRPr/>
            </a:pPr>
            <a:r>
              <a:rPr lang="en-US" sz="600" dirty="0">
                <a:solidFill>
                  <a:srgbClr val="FFFFFF"/>
                </a:solidFill>
              </a:rPr>
              <a:t>© 2019 AT&amp;T Intellectual Property. AT&amp;T, Globe logo, and DIRECTV are registered trademarks and service marks of </a:t>
            </a:r>
            <a:br>
              <a:rPr lang="en-US" sz="600" dirty="0">
                <a:solidFill>
                  <a:srgbClr val="FFFFFF"/>
                </a:solidFill>
              </a:rPr>
            </a:br>
            <a:r>
              <a:rPr lang="en-US" sz="600" dirty="0">
                <a:solidFill>
                  <a:srgbClr val="FFFFFF"/>
                </a:solidFill>
              </a:rPr>
              <a:t>AT&amp;T Intellectual Property and/or AT&amp;T affiliated companies. All other marks are the property of their respective owners</a:t>
            </a:r>
          </a:p>
          <a:p>
            <a:pPr>
              <a:defRPr/>
            </a:pPr>
            <a:endParaRPr lang="en-US" sz="600" b="1" dirty="0">
              <a:solidFill>
                <a:srgbClr val="FFFFFF"/>
              </a:solidFill>
            </a:endParaRPr>
          </a:p>
          <a:p>
            <a:pPr>
              <a:defRPr/>
            </a:pPr>
            <a:r>
              <a:rPr lang="en-US" sz="600" b="1" dirty="0">
                <a:solidFill>
                  <a:srgbClr val="FFFFFF"/>
                </a:solidFill>
              </a:rPr>
              <a:t>AT&amp;T Proprietary (Internal Use Only) - Not for use or disclosure outside the AT&amp;T companies except under written agreement</a:t>
            </a:r>
          </a:p>
          <a:p>
            <a:pPr>
              <a:defRPr/>
            </a:pPr>
            <a:r>
              <a:rPr lang="en-US" sz="600" dirty="0">
                <a:solidFill>
                  <a:srgbClr val="FFFFFF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272920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CF45733-71CB-4A8C-8410-96E0190A61D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6" y="893"/>
            <a:ext cx="12188824" cy="6857107"/>
          </a:xfrm>
          <a:prstGeom prst="rect">
            <a:avLst/>
          </a:prstGeom>
        </p:spPr>
      </p:pic>
      <p:sp>
        <p:nvSpPr>
          <p:cNvPr id="2" name="Title Placeholder"/>
          <p:cNvSpPr>
            <a:spLocks noGrp="1"/>
          </p:cNvSpPr>
          <p:nvPr>
            <p:ph type="title" hasCustomPrompt="1"/>
          </p:nvPr>
        </p:nvSpPr>
        <p:spPr>
          <a:xfrm>
            <a:off x="292684" y="246888"/>
            <a:ext cx="10109738" cy="2511058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6000" b="1" i="0">
                <a:solidFill>
                  <a:schemeClr val="bg1"/>
                </a:solidFill>
                <a:latin typeface="ATT Aleck Sans" panose="020B0503020203020204" pitchFamily="34" charset="0"/>
                <a:cs typeface="ATT Aleck Sans" panose="020B0503020203020204" pitchFamily="34" charset="0"/>
              </a:defRPr>
            </a:lvl1pPr>
          </a:lstStyle>
          <a:p>
            <a:r>
              <a:rPr lang="en-US" dirty="0"/>
              <a:t>[Section divider title]</a:t>
            </a:r>
          </a:p>
        </p:txBody>
      </p:sp>
      <p:sp>
        <p:nvSpPr>
          <p:cNvPr id="5" name="Text Placeholder">
            <a:extLst>
              <a:ext uri="{FF2B5EF4-FFF2-40B4-BE49-F238E27FC236}">
                <a16:creationId xmlns:a16="http://schemas.microsoft.com/office/drawing/2014/main" id="{39714527-FCC7-B147-AF40-40DA070BE47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5080" y="3414782"/>
            <a:ext cx="5760921" cy="1555680"/>
          </a:xfrm>
        </p:spPr>
        <p:txBody>
          <a:bodyPr/>
          <a:lstStyle>
            <a:lvl1pPr>
              <a:defRPr sz="1400" b="0" i="0">
                <a:solidFill>
                  <a:schemeClr val="bg1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  <a:lvl2pPr marL="0" indent="0">
              <a:buNone/>
              <a:defRPr b="0" i="0">
                <a:solidFill>
                  <a:schemeClr val="bg1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2" name="Slide Number Placeholder">
            <a:extLst>
              <a:ext uri="{FF2B5EF4-FFF2-40B4-BE49-F238E27FC236}">
                <a16:creationId xmlns:a16="http://schemas.microsoft.com/office/drawing/2014/main" id="{A5D6ECD3-2A6B-C148-87A6-983275D435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340565" y="6494061"/>
            <a:ext cx="722839" cy="19202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FEF0783-5313-F84B-9053-D8AA4F76753D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11" name="Footer Placeholder">
            <a:extLst>
              <a:ext uri="{FF2B5EF4-FFF2-40B4-BE49-F238E27FC236}">
                <a16:creationId xmlns:a16="http://schemas.microsoft.com/office/drawing/2014/main" id="{E14FC8C8-B3CF-7340-BDD3-D7C39E58108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1063405" y="6494061"/>
            <a:ext cx="6289895" cy="19202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solidFill>
                  <a:srgbClr val="FFFFFF"/>
                </a:solidFill>
              </a:rPr>
              <a:t>ICW/ 2020 / © 2019 AT&amp;T Intellectual Property - AT&amp;T Proprietary (Internal Use Only) 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4" name="Picture" descr="AT&amp;T globe logo">
            <a:extLst>
              <a:ext uri="{FF2B5EF4-FFF2-40B4-BE49-F238E27FC236}">
                <a16:creationId xmlns:a16="http://schemas.microsoft.com/office/drawing/2014/main" id="{A6D970CC-C054-204B-B3B7-C85A500EA86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1"/>
          </a:xfrm>
          <a:prstGeom prst="rect">
            <a:avLst/>
          </a:prstGeom>
        </p:spPr>
      </p:pic>
      <p:cxnSp>
        <p:nvCxnSpPr>
          <p:cNvPr id="6" name="Straight Connector">
            <a:extLst>
              <a:ext uri="{FF2B5EF4-FFF2-40B4-BE49-F238E27FC236}">
                <a16:creationId xmlns:a16="http://schemas.microsoft.com/office/drawing/2014/main" id="{648CFAC4-3F6A-4249-9F48-503A85B3168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ln w="6350" cap="sq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39130470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285D7EC-9069-4001-844F-C319B95E14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59D0153-2C3B-4034-81EE-54BF794844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F38590-9531-4DE7-896C-9060B1F75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FF7EB-1E28-49C1-AFFC-14ADE59D115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62644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5176" y="109340"/>
            <a:ext cx="11603736" cy="1317139"/>
          </a:xfrm>
        </p:spPr>
        <p:txBody>
          <a:bodyPr anchor="t"/>
          <a:lstStyle>
            <a:lvl1pPr>
              <a:defRPr sz="9600" b="1" i="0">
                <a:solidFill>
                  <a:schemeClr val="bg1"/>
                </a:solidFill>
                <a:latin typeface="ATT Aleck Sans" panose="020B0503020203020204" pitchFamily="34" charset="0"/>
                <a:cs typeface="ATT Aleck Sans" panose="020B0503020203020204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03512" y="1814212"/>
            <a:ext cx="5562301" cy="4346876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5400" b="1" i="0">
                <a:solidFill>
                  <a:schemeClr val="bg1"/>
                </a:solidFill>
                <a:latin typeface="ATT Aleck Sans" panose="020B0503020203020204" pitchFamily="34" charset="0"/>
                <a:cs typeface="ATT Aleck Sans" panose="020B0503020203020204" pitchFamily="34" charset="0"/>
              </a:defRPr>
            </a:lvl1pPr>
            <a:lvl2pPr>
              <a:lnSpc>
                <a:spcPct val="90000"/>
              </a:lnSpc>
              <a:spcAft>
                <a:spcPts val="0"/>
              </a:spcAft>
              <a:defRPr sz="5400" b="1" i="0">
                <a:solidFill>
                  <a:schemeClr val="bg1"/>
                </a:solidFill>
                <a:latin typeface="ATT Aleck Sans" panose="020B0503020203020204" pitchFamily="34" charset="0"/>
                <a:cs typeface="ATT Aleck Sans" panose="020B0503020203020204" pitchFamily="34" charset="0"/>
              </a:defRPr>
            </a:lvl2pPr>
            <a:lvl3pPr>
              <a:lnSpc>
                <a:spcPct val="90000"/>
              </a:lnSpc>
              <a:spcAft>
                <a:spcPts val="0"/>
              </a:spcAft>
              <a:defRPr sz="5400" b="1" i="0">
                <a:solidFill>
                  <a:schemeClr val="bg1"/>
                </a:solidFill>
                <a:latin typeface="ATT Aleck Sans" panose="020B0503020203020204" pitchFamily="34" charset="0"/>
                <a:cs typeface="ATT Aleck Sans" panose="020B0503020203020204" pitchFamily="34" charset="0"/>
              </a:defRPr>
            </a:lvl3pPr>
            <a:lvl4pPr>
              <a:defRPr sz="5400" b="1" i="0">
                <a:solidFill>
                  <a:schemeClr val="bg1"/>
                </a:solidFill>
                <a:latin typeface="ATT Aleck Sans" panose="020B0503020203020204" pitchFamily="34" charset="0"/>
                <a:cs typeface="ATT Aleck Sans" panose="020B0503020203020204" pitchFamily="34" charset="0"/>
              </a:defRPr>
            </a:lvl4pPr>
            <a:lvl5pPr>
              <a:defRPr sz="5400" b="1" i="0">
                <a:solidFill>
                  <a:schemeClr val="bg1"/>
                </a:solidFill>
                <a:latin typeface="ATT Aleck Sans" panose="020B0503020203020204" pitchFamily="34" charset="0"/>
                <a:cs typeface="ATT Aleck Sans" panose="020B0503020203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274209" y="1814213"/>
            <a:ext cx="5562191" cy="4346876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5400" b="1" i="0">
                <a:solidFill>
                  <a:schemeClr val="bg1"/>
                </a:solidFill>
                <a:latin typeface="ATT Aleck Sans" panose="020B0503020203020204" pitchFamily="34" charset="0"/>
                <a:cs typeface="ATT Aleck Sans" panose="020B0503020203020204" pitchFamily="34" charset="0"/>
              </a:defRPr>
            </a:lvl1pPr>
            <a:lvl2pPr>
              <a:lnSpc>
                <a:spcPct val="90000"/>
              </a:lnSpc>
              <a:spcAft>
                <a:spcPts val="0"/>
              </a:spcAft>
              <a:defRPr sz="5400" b="1" i="0">
                <a:solidFill>
                  <a:schemeClr val="bg1"/>
                </a:solidFill>
                <a:latin typeface="ATT Aleck Sans" panose="020B0503020203020204" pitchFamily="34" charset="0"/>
                <a:cs typeface="ATT Aleck Sans" panose="020B0503020203020204" pitchFamily="34" charset="0"/>
              </a:defRPr>
            </a:lvl2pPr>
            <a:lvl3pPr>
              <a:lnSpc>
                <a:spcPct val="90000"/>
              </a:lnSpc>
              <a:spcAft>
                <a:spcPts val="0"/>
              </a:spcAft>
              <a:defRPr sz="5400" b="1" i="0">
                <a:solidFill>
                  <a:schemeClr val="bg1"/>
                </a:solidFill>
                <a:latin typeface="ATT Aleck Sans" panose="020B0503020203020204" pitchFamily="34" charset="0"/>
                <a:cs typeface="ATT Aleck Sans" panose="020B0503020203020204" pitchFamily="34" charset="0"/>
              </a:defRPr>
            </a:lvl3pPr>
            <a:lvl4pPr>
              <a:defRPr sz="5400" b="1" i="0">
                <a:solidFill>
                  <a:schemeClr val="bg1"/>
                </a:solidFill>
                <a:latin typeface="ATT Aleck Sans" panose="020B0503020203020204" pitchFamily="34" charset="0"/>
                <a:cs typeface="ATT Aleck Sans" panose="020B0503020203020204" pitchFamily="34" charset="0"/>
              </a:defRPr>
            </a:lvl4pPr>
            <a:lvl5pPr>
              <a:defRPr sz="5400" b="1" i="0">
                <a:solidFill>
                  <a:schemeClr val="bg1"/>
                </a:solidFill>
                <a:latin typeface="ATT Aleck Sans" panose="020B0503020203020204" pitchFamily="34" charset="0"/>
                <a:cs typeface="ATT Aleck Sans" panose="020B0503020203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FEF0783-5313-F84B-9053-D8AA4F76753D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E3A9557D-E65C-3F46-9C93-D074555B98E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solidFill>
                  <a:srgbClr val="FFFFFF"/>
                </a:solidFill>
              </a:rPr>
              <a:t>ICW/ 2020 / © 2019 AT&amp;T Intellectual Property - AT&amp;T Proprietary (Internal Use Only) </a:t>
            </a:r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8" name="Straight Connector">
            <a:extLst>
              <a:ext uri="{FF2B5EF4-FFF2-40B4-BE49-F238E27FC236}">
                <a16:creationId xmlns:a16="http://schemas.microsoft.com/office/drawing/2014/main" id="{A0C418EE-6460-8E42-8C30-54DF8EF5562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chemeClr val="bg1"/>
            </a:solidFill>
            <a:prstDash val="solid"/>
          </a:ln>
          <a:effectLst/>
        </p:spPr>
      </p:cxnSp>
      <p:pic>
        <p:nvPicPr>
          <p:cNvPr id="9" name="Picture" descr="AT&amp;T globe logo">
            <a:extLst>
              <a:ext uri="{FF2B5EF4-FFF2-40B4-BE49-F238E27FC236}">
                <a16:creationId xmlns:a16="http://schemas.microsoft.com/office/drawing/2014/main" id="{B29A9806-970E-0741-898B-25404CB71AA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61362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(1-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509903" cy="862664"/>
          </a:xfrm>
        </p:spPr>
        <p:txBody>
          <a:bodyPr/>
          <a:lstStyle>
            <a:lvl1pPr>
              <a:defRPr b="1" i="0">
                <a:solidFill>
                  <a:schemeClr val="bg1"/>
                </a:solidFill>
                <a:latin typeface="ATT Aleck Sans" panose="020B0503020203020204" pitchFamily="34" charset="0"/>
                <a:cs typeface="ATT Aleck Sans" panose="020B0503020203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581" y="1822440"/>
            <a:ext cx="11506148" cy="433864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bg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bg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bg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FEF0783-5313-F84B-9053-D8AA4F76753D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2EA2E8BB-F158-E34E-8F56-F2CA182AC79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solidFill>
                  <a:srgbClr val="FFFFFF"/>
                </a:solidFill>
              </a:rPr>
              <a:t>ICW/ 2020 / © 2019 AT&amp;T Intellectual Property - AT&amp;T Proprietary (Internal Use Only) </a:t>
            </a:r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7" name="Straight Connector">
            <a:extLst>
              <a:ext uri="{FF2B5EF4-FFF2-40B4-BE49-F238E27FC236}">
                <a16:creationId xmlns:a16="http://schemas.microsoft.com/office/drawing/2014/main" id="{FEA13839-5F72-2046-B228-6DC99C91ADD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chemeClr val="bg1"/>
            </a:solidFill>
            <a:prstDash val="solid"/>
          </a:ln>
          <a:effectLst/>
        </p:spPr>
      </p:cxnSp>
      <p:pic>
        <p:nvPicPr>
          <p:cNvPr id="8" name="Picture" descr="AT&amp;T globe logo">
            <a:extLst>
              <a:ext uri="{FF2B5EF4-FFF2-40B4-BE49-F238E27FC236}">
                <a16:creationId xmlns:a16="http://schemas.microsoft.com/office/drawing/2014/main" id="{942398A3-2845-4643-8C3F-CEB64C5CE27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0582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(2-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510213" cy="8626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6"/>
            <a:ext cx="5538071" cy="433905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299967" y="1822037"/>
            <a:ext cx="5533561" cy="433905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FEF0783-5313-F84B-9053-D8AA4F76753D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E3A9557D-E65C-3F46-9C93-D074555B98E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solidFill>
                  <a:srgbClr val="FFFFFF"/>
                </a:solidFill>
              </a:rPr>
              <a:t>ICW/ 2020 / © 2019 AT&amp;T Intellectual Property - AT&amp;T Proprietary (Internal Use Only) </a:t>
            </a:r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8" name="Straight Connector">
            <a:extLst>
              <a:ext uri="{FF2B5EF4-FFF2-40B4-BE49-F238E27FC236}">
                <a16:creationId xmlns:a16="http://schemas.microsoft.com/office/drawing/2014/main" id="{A0C418EE-6460-8E42-8C30-54DF8EF5562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chemeClr val="bg1"/>
            </a:solidFill>
            <a:prstDash val="solid"/>
          </a:ln>
          <a:effectLst/>
        </p:spPr>
      </p:cxnSp>
      <p:pic>
        <p:nvPicPr>
          <p:cNvPr id="9" name="Picture" descr="AT&amp;T globe logo">
            <a:extLst>
              <a:ext uri="{FF2B5EF4-FFF2-40B4-BE49-F238E27FC236}">
                <a16:creationId xmlns:a16="http://schemas.microsoft.com/office/drawing/2014/main" id="{B29A9806-970E-0741-898B-25404CB71AA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49619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(3-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510213" cy="8626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5"/>
            <a:ext cx="3475625" cy="43368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346564" y="1822036"/>
            <a:ext cx="3475625" cy="43355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3C7F918-8831-034A-8C00-253A50C274C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63858" y="1822036"/>
            <a:ext cx="3475625" cy="4339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EF0783-5313-F84B-9053-D8AA4F76753D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604638E5-7A89-3D4A-B0E3-E3C0BF34E9ED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ICW/ 2020 / © 2019 AT&amp;T Intellectual Property - AT&amp;T Proprietary (Internal Use Only) </a:t>
            </a:r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9" name="Straight Connector">
            <a:extLst>
              <a:ext uri="{FF2B5EF4-FFF2-40B4-BE49-F238E27FC236}">
                <a16:creationId xmlns:a16="http://schemas.microsoft.com/office/drawing/2014/main" id="{A033881D-54A3-0A48-AB72-ECF64E6D021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chemeClr val="bg1"/>
            </a:solidFill>
            <a:prstDash val="solid"/>
          </a:ln>
          <a:effectLst/>
        </p:spPr>
      </p:cxnSp>
      <p:pic>
        <p:nvPicPr>
          <p:cNvPr id="10" name="Picture" descr="AT&amp;T globe logo">
            <a:extLst>
              <a:ext uri="{FF2B5EF4-FFF2-40B4-BE49-F238E27FC236}">
                <a16:creationId xmlns:a16="http://schemas.microsoft.com/office/drawing/2014/main" id="{3A124F6C-18EF-4440-8933-34DD530AB04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54408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(4-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742472" cy="8626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5"/>
            <a:ext cx="2707329" cy="43368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64441" y="1822036"/>
            <a:ext cx="2707329" cy="43355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3C7F918-8831-034A-8C00-253A50C274C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99612" y="1822036"/>
            <a:ext cx="2707329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6008138-E871-7042-B79E-B1592A15A6E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9134783" y="1822036"/>
            <a:ext cx="2707329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EF0783-5313-F84B-9053-D8AA4F76753D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0F58A795-A68E-FD4E-A80C-E91251E6D32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ICW/ 2020 / © 2019 AT&amp;T Intellectual Property - AT&amp;T Proprietary (Internal Use Only) </a:t>
            </a:r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10" name="Straight Connector">
            <a:extLst>
              <a:ext uri="{FF2B5EF4-FFF2-40B4-BE49-F238E27FC236}">
                <a16:creationId xmlns:a16="http://schemas.microsoft.com/office/drawing/2014/main" id="{ADAD2240-3AE4-B34C-947E-EEBCB854A77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chemeClr val="bg1"/>
            </a:solidFill>
            <a:prstDash val="solid"/>
          </a:ln>
          <a:effectLst/>
        </p:spPr>
      </p:cxnSp>
      <p:pic>
        <p:nvPicPr>
          <p:cNvPr id="11" name="Picture" descr="AT&amp;T globe logo">
            <a:extLst>
              <a:ext uri="{FF2B5EF4-FFF2-40B4-BE49-F238E27FC236}">
                <a16:creationId xmlns:a16="http://schemas.microsoft.com/office/drawing/2014/main" id="{D711A8DC-368A-6C4C-A098-485E334C177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6552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(5-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742472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6"/>
            <a:ext cx="1847569" cy="43368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743485" y="1822036"/>
            <a:ext cx="1847569" cy="43355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3C7F918-8831-034A-8C00-253A50C274C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157699" y="1822036"/>
            <a:ext cx="1847569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6008138-E871-7042-B79E-B1592A15A6E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571914" y="1822036"/>
            <a:ext cx="1847569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FC1FA193-BA39-E74D-928F-507D2FA49A3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9986129" y="1822036"/>
            <a:ext cx="1848331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EF0783-5313-F84B-9053-D8AA4F76753D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BF10F0D1-9064-8744-9F0E-274C6B55354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ICW/ 2020 / © 2019 AT&amp;T Intellectual Property - AT&amp;T Proprietary (Internal Use Only) </a:t>
            </a:r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11" name="Straight Connector">
            <a:extLst>
              <a:ext uri="{FF2B5EF4-FFF2-40B4-BE49-F238E27FC236}">
                <a16:creationId xmlns:a16="http://schemas.microsoft.com/office/drawing/2014/main" id="{E8DF81BC-3E43-4D48-B23A-C8E39A6F5A1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chemeClr val="bg1"/>
            </a:solidFill>
            <a:prstDash val="solid"/>
          </a:ln>
          <a:effectLst/>
        </p:spPr>
      </p:cxnSp>
      <p:pic>
        <p:nvPicPr>
          <p:cNvPr id="12" name="Picture" descr="AT&amp;T globe logo">
            <a:extLst>
              <a:ext uri="{FF2B5EF4-FFF2-40B4-BE49-F238E27FC236}">
                <a16:creationId xmlns:a16="http://schemas.microsoft.com/office/drawing/2014/main" id="{3A91BF0C-8A50-A140-BE8C-6FED9F1F934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96655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(long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304111" y="284671"/>
            <a:ext cx="9871763" cy="5876411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4800" b="1" i="0">
                <a:solidFill>
                  <a:schemeClr val="bg1"/>
                </a:solidFill>
                <a:latin typeface="ATT Aleck Sans" panose="020B0503020203020204" pitchFamily="34" charset="0"/>
                <a:cs typeface="ATT Aleck Sans" panose="020B0503020203020204" pitchFamily="34" charset="0"/>
              </a:defRPr>
            </a:lvl1pPr>
          </a:lstStyle>
          <a:p>
            <a:r>
              <a:rPr lang="en-US" dirty="0"/>
              <a:t>Click to edit master text style</a:t>
            </a:r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D8FDF867-EACE-7949-B1B5-8388E8918DA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solidFill>
                  <a:srgbClr val="FFFFFF"/>
                </a:solidFill>
              </a:rPr>
              <a:t>ICW/ 2020 / © 2019 AT&amp;T Intellectual Property - AT&amp;T Proprietary (Internal Use Only) 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Slide Number Placeholder">
            <a:extLst>
              <a:ext uri="{FF2B5EF4-FFF2-40B4-BE49-F238E27FC236}">
                <a16:creationId xmlns:a16="http://schemas.microsoft.com/office/drawing/2014/main" id="{C76B9F2C-706D-4C4D-9E1A-F252EC67416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FEF0783-5313-F84B-9053-D8AA4F76753D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0" name="Straight Connector">
            <a:extLst>
              <a:ext uri="{FF2B5EF4-FFF2-40B4-BE49-F238E27FC236}">
                <a16:creationId xmlns:a16="http://schemas.microsoft.com/office/drawing/2014/main" id="{5BBCAD71-7FCF-4145-86F3-146DC4757B8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chemeClr val="bg1"/>
            </a:solidFill>
            <a:prstDash val="solid"/>
          </a:ln>
          <a:effectLst/>
        </p:spPr>
      </p:cxnSp>
      <p:pic>
        <p:nvPicPr>
          <p:cNvPr id="7" name="Picture" descr="AT&amp;T globe logo">
            <a:extLst>
              <a:ext uri="{FF2B5EF4-FFF2-40B4-BE49-F238E27FC236}">
                <a16:creationId xmlns:a16="http://schemas.microsoft.com/office/drawing/2014/main" id="{A593F75F-6333-F04E-892A-EF3B6DF0214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5735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(small tex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609" y="329184"/>
            <a:ext cx="9883266" cy="5818188"/>
          </a:xfrm>
        </p:spPr>
        <p:txBody>
          <a:bodyPr/>
          <a:lstStyle>
            <a:lvl1pPr>
              <a:lnSpc>
                <a:spcPct val="80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FEF0783-5313-F84B-9053-D8AA4F76753D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4E16E967-BB1A-9C42-A19B-66F944EED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>
                <a:solidFill>
                  <a:srgbClr val="FFFFFF"/>
                </a:solidFill>
              </a:rPr>
              <a:t>ICW/ 2020 / © 2019 AT&amp;T Intellectual Property - AT&amp;T Proprietary (Internal Use Only) 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7" name="Picture" descr="AT&amp;T globe logo">
            <a:extLst>
              <a:ext uri="{FF2B5EF4-FFF2-40B4-BE49-F238E27FC236}">
                <a16:creationId xmlns:a16="http://schemas.microsoft.com/office/drawing/2014/main" id="{8F1FCFFB-DB02-7B40-A473-B50DB924AAF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1"/>
          </a:xfrm>
          <a:prstGeom prst="rect">
            <a:avLst/>
          </a:prstGeom>
        </p:spPr>
      </p:pic>
      <p:cxnSp>
        <p:nvCxnSpPr>
          <p:cNvPr id="9" name="Straight Connector">
            <a:extLst>
              <a:ext uri="{FF2B5EF4-FFF2-40B4-BE49-F238E27FC236}">
                <a16:creationId xmlns:a16="http://schemas.microsoft.com/office/drawing/2014/main" id="{A06098A8-C679-6643-88B4-DF7F75F0497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chemeClr val="tx1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29006727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(small text) over 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8874AEA-2D70-4F45-9F9E-936CEB5FE35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</p:spPr>
        <p:txBody>
          <a:bodyPr lIns="91440" tIns="91440" rIns="91440" bIns="9144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609" y="329184"/>
            <a:ext cx="9883266" cy="5818188"/>
          </a:xfrm>
        </p:spPr>
        <p:txBody>
          <a:bodyPr/>
          <a:lstStyle>
            <a:lvl1pPr>
              <a:lnSpc>
                <a:spcPct val="80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FEF0783-5313-F84B-9053-D8AA4F76753D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4E16E967-BB1A-9C42-A19B-66F944EED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>
                <a:solidFill>
                  <a:srgbClr val="FFFFFF"/>
                </a:solidFill>
              </a:rPr>
              <a:t>ICW/ 2020 / © 2019 AT&amp;T Intellectual Property - AT&amp;T Proprietary (Internal Use Only) 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7" name="Picture" descr="AT&amp;T globe logo">
            <a:extLst>
              <a:ext uri="{FF2B5EF4-FFF2-40B4-BE49-F238E27FC236}">
                <a16:creationId xmlns:a16="http://schemas.microsoft.com/office/drawing/2014/main" id="{8F1FCFFB-DB02-7B40-A473-B50DB924AAF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518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(small text) image on r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8874AEA-2D70-4F45-9F9E-936CEB5FE35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1490" y="0"/>
            <a:ext cx="6100510" cy="6858000"/>
          </a:xfrm>
        </p:spPr>
        <p:txBody>
          <a:bodyPr lIns="91440" tIns="91440" rIns="91440" bIns="9144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608" y="329184"/>
            <a:ext cx="5573205" cy="5831904"/>
          </a:xfrm>
        </p:spPr>
        <p:txBody>
          <a:bodyPr/>
          <a:lstStyle>
            <a:lvl1pPr>
              <a:lnSpc>
                <a:spcPct val="80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FEF0783-5313-F84B-9053-D8AA4F76753D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4E16E967-BB1A-9C42-A19B-66F944EED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97153" y="6492240"/>
            <a:ext cx="6242270" cy="19202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>
                <a:solidFill>
                  <a:srgbClr val="FFFFFF"/>
                </a:solidFill>
              </a:rPr>
              <a:t>ICW/ 2020 / © 2019 AT&amp;T Intellectual Property - AT&amp;T Proprietary (Internal Use Only) 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7" name="Picture" descr="AT&amp;T globe logo">
            <a:extLst>
              <a:ext uri="{FF2B5EF4-FFF2-40B4-BE49-F238E27FC236}">
                <a16:creationId xmlns:a16="http://schemas.microsoft.com/office/drawing/2014/main" id="{8F1FCFFB-DB02-7B40-A473-B50DB924AAF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1485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2851A7-188D-464D-B948-F354035380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644FC0-9751-4032-8536-237699EB26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847459-82D5-4097-8637-6DC055FF19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08D1BF-CCD0-4678-A9B0-39CA94599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822447-E010-4A3E-9CB1-4480C6A113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267317-18CE-4166-B563-449A18DF16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FF7EB-1E28-49C1-AFFC-14ADE59D115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50282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(medium tex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031" y="320040"/>
            <a:ext cx="11583451" cy="5841048"/>
          </a:xfrm>
        </p:spPr>
        <p:txBody>
          <a:bodyPr/>
          <a:lstStyle>
            <a:lvl1pPr>
              <a:lnSpc>
                <a:spcPct val="80000"/>
              </a:lnSpc>
              <a:defRPr sz="9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FEF0783-5313-F84B-9053-D8AA4F76753D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4E16E967-BB1A-9C42-A19B-66F944EED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>
                <a:solidFill>
                  <a:srgbClr val="FFFFFF"/>
                </a:solidFill>
              </a:rPr>
              <a:t>ICW/ 2020 / © 2019 AT&amp;T Intellectual Property - AT&amp;T Proprietary (Internal Use Only) </a:t>
            </a:r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6" name="Straight Connector">
            <a:extLst>
              <a:ext uri="{FF2B5EF4-FFF2-40B4-BE49-F238E27FC236}">
                <a16:creationId xmlns:a16="http://schemas.microsoft.com/office/drawing/2014/main" id="{9D21E93F-FCBB-BF41-9B79-F82598BF2FC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ln w="6350" cap="sq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pic>
        <p:nvPicPr>
          <p:cNvPr id="7" name="Picture" descr="AT&amp;T globe logo">
            <a:extLst>
              <a:ext uri="{FF2B5EF4-FFF2-40B4-BE49-F238E27FC236}">
                <a16:creationId xmlns:a16="http://schemas.microsoft.com/office/drawing/2014/main" id="{8F1FCFFB-DB02-7B40-A473-B50DB924AAF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5376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(medium text) over 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8874AEA-2D70-4F45-9F9E-936CEB5FE35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</p:spPr>
        <p:txBody>
          <a:bodyPr lIns="91440" tIns="91440" rIns="91440" bIns="9144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031" y="320040"/>
            <a:ext cx="11583451" cy="5841048"/>
          </a:xfrm>
        </p:spPr>
        <p:txBody>
          <a:bodyPr/>
          <a:lstStyle>
            <a:lvl1pPr>
              <a:lnSpc>
                <a:spcPct val="80000"/>
              </a:lnSpc>
              <a:defRPr sz="9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FEF0783-5313-F84B-9053-D8AA4F76753D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4E16E967-BB1A-9C42-A19B-66F944EED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>
                <a:solidFill>
                  <a:srgbClr val="FFFFFF"/>
                </a:solidFill>
              </a:rPr>
              <a:t>ICW/ 2020 / © 2019 AT&amp;T Intellectual Property - AT&amp;T Proprietary (Internal Use Only) 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7" name="Picture" descr="AT&amp;T globe logo">
            <a:extLst>
              <a:ext uri="{FF2B5EF4-FFF2-40B4-BE49-F238E27FC236}">
                <a16:creationId xmlns:a16="http://schemas.microsoft.com/office/drawing/2014/main" id="{8F1FCFFB-DB02-7B40-A473-B50DB924AAF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2136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(large tex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59" y="301751"/>
            <a:ext cx="11606759" cy="5859329"/>
          </a:xfrm>
        </p:spPr>
        <p:txBody>
          <a:bodyPr/>
          <a:lstStyle>
            <a:lvl1pPr>
              <a:lnSpc>
                <a:spcPct val="80000"/>
              </a:lnSpc>
              <a:defRPr sz="1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FEF0783-5313-F84B-9053-D8AA4F76753D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4E16E967-BB1A-9C42-A19B-66F944EED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>
                <a:solidFill>
                  <a:srgbClr val="FFFFFF"/>
                </a:solidFill>
              </a:rPr>
              <a:t>ICW/ 2020 / © 2019 AT&amp;T Intellectual Property - AT&amp;T Proprietary (Internal Use Only) </a:t>
            </a:r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6" name="Straight Connector">
            <a:extLst>
              <a:ext uri="{FF2B5EF4-FFF2-40B4-BE49-F238E27FC236}">
                <a16:creationId xmlns:a16="http://schemas.microsoft.com/office/drawing/2014/main" id="{9D21E93F-FCBB-BF41-9B79-F82598BF2FC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ln w="6350" cap="sq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pic>
        <p:nvPicPr>
          <p:cNvPr id="7" name="Picture" descr="AT&amp;T globe logo">
            <a:extLst>
              <a:ext uri="{FF2B5EF4-FFF2-40B4-BE49-F238E27FC236}">
                <a16:creationId xmlns:a16="http://schemas.microsoft.com/office/drawing/2014/main" id="{8F1FCFFB-DB02-7B40-A473-B50DB924AAF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6616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um text with image on r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5A56054-73B8-AC42-8B60-64FEAA23901D}"/>
              </a:ext>
            </a:extLst>
          </p:cNvPr>
          <p:cNvSpPr/>
          <p:nvPr/>
        </p:nvSpPr>
        <p:spPr>
          <a:xfrm>
            <a:off x="6100512" y="0"/>
            <a:ext cx="6091488" cy="6858000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0">
            <a:schemeClr val="dk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>
              <a:spcAft>
                <a:spcPts val="800"/>
              </a:spcAft>
              <a:buClr>
                <a:srgbClr val="000000"/>
              </a:buClr>
              <a:buFont typeface="Arial" panose="020B0604020202020204" pitchFamily="34" charset="0"/>
              <a:buNone/>
            </a:pPr>
            <a:endParaRPr lang="en-US" sz="2400" dirty="0">
              <a:solidFill>
                <a:srgbClr val="000000"/>
              </a:solidFill>
              <a:cs typeface="ATT Aleck Sans" panose="020B0503020203020204" pitchFamily="34" charset="0"/>
            </a:endParaRP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8874AEA-2D70-4F45-9F9E-936CEB5FE35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00512" y="0"/>
            <a:ext cx="6091488" cy="6858000"/>
          </a:xfrm>
          <a:solidFill>
            <a:schemeClr val="bg2"/>
          </a:solidFill>
        </p:spPr>
        <p:txBody>
          <a:bodyPr lIns="91440" tIns="91440" rIns="91440" bIns="9144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032" y="320040"/>
            <a:ext cx="5609782" cy="5841048"/>
          </a:xfrm>
        </p:spPr>
        <p:txBody>
          <a:bodyPr/>
          <a:lstStyle>
            <a:lvl1pPr>
              <a:lnSpc>
                <a:spcPct val="80000"/>
              </a:lnSpc>
              <a:defRPr sz="9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FEF0783-5313-F84B-9053-D8AA4F76753D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4E16E967-BB1A-9C42-A19B-66F944EED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24861" y="6492240"/>
            <a:ext cx="6242270" cy="19202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>
                <a:solidFill>
                  <a:srgbClr val="FFFFFF"/>
                </a:solidFill>
              </a:rPr>
              <a:t>ICW/ 2020 / © 2019 AT&amp;T Intellectual Property - AT&amp;T Proprietary (Internal Use Only) 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10" name="Picture" descr="AT&amp;T globe logo">
            <a:extLst>
              <a:ext uri="{FF2B5EF4-FFF2-40B4-BE49-F238E27FC236}">
                <a16:creationId xmlns:a16="http://schemas.microsoft.com/office/drawing/2014/main" id="{0ADEBE78-D534-C546-8E56-2D00CB13D1B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6809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um text on split colo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5A56054-73B8-AC42-8B60-64FEAA23901D}"/>
              </a:ext>
            </a:extLst>
          </p:cNvPr>
          <p:cNvSpPr/>
          <p:nvPr/>
        </p:nvSpPr>
        <p:spPr>
          <a:xfrm>
            <a:off x="6100512" y="0"/>
            <a:ext cx="6091488" cy="6858000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style>
          <a:lnRef idx="0">
            <a:schemeClr val="dk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    <a:prstTxWarp prst="textNoShape">
              <a:avLst/>
            </a:prstTxWarp>
            <a:normAutofit/>
          </a:bodyPr>
          <a:lstStyle/>
          <a:p>
            <a:pPr>
              <a:spcAft>
                <a:spcPts val="800"/>
              </a:spcAft>
              <a:buClr>
                <a:srgbClr val="000000"/>
              </a:buClr>
              <a:buFont typeface="Arial" panose="020B0604020202020204" pitchFamily="34" charset="0"/>
              <a:buNone/>
            </a:pPr>
            <a:endParaRPr lang="en-US" sz="2400" dirty="0">
              <a:solidFill>
                <a:srgbClr val="000000"/>
              </a:solidFill>
              <a:cs typeface="ATT Aleck Sans" panose="020B0503020203020204" pitchFamily="34" charset="0"/>
            </a:endParaRPr>
          </a:p>
        </p:txBody>
      </p:sp>
      <p:pic>
        <p:nvPicPr>
          <p:cNvPr id="9" name="Picture 8" descr="AT&amp;T globe logo">
            <a:extLst>
              <a:ext uri="{FF2B5EF4-FFF2-40B4-BE49-F238E27FC236}">
                <a16:creationId xmlns:a16="http://schemas.microsoft.com/office/drawing/2014/main" id="{DBC4D1E3-907F-4D45-A2F5-D3124EB3723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4280" y="6492240"/>
            <a:ext cx="457200" cy="188170"/>
          </a:xfrm>
          <a:prstGeom prst="rect">
            <a:avLst/>
          </a:prstGeom>
        </p:spPr>
      </p:pic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032" y="320040"/>
            <a:ext cx="5609782" cy="5841048"/>
          </a:xfrm>
        </p:spPr>
        <p:txBody>
          <a:bodyPr/>
          <a:lstStyle>
            <a:lvl1pPr>
              <a:lnSpc>
                <a:spcPct val="80000"/>
              </a:lnSpc>
              <a:defRPr sz="9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FEF0783-5313-F84B-9053-D8AA4F76753D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4E16E967-BB1A-9C42-A19B-66F944EED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9234" y="6492240"/>
            <a:ext cx="6242270" cy="19202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>
                <a:solidFill>
                  <a:srgbClr val="FFFFFF"/>
                </a:solidFill>
              </a:rPr>
              <a:t>ICW/ 2020 / © 2019 AT&amp;T Intellectual Property - AT&amp;T Proprietary (Internal Use Only) 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47FB137-B0B8-8349-BD65-AD9DB8EEDD0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45738" y="320040"/>
            <a:ext cx="5605272" cy="5843016"/>
          </a:xfrm>
        </p:spPr>
        <p:txBody>
          <a:bodyPr/>
          <a:lstStyle>
            <a:lvl1pPr>
              <a:lnSpc>
                <a:spcPct val="80000"/>
              </a:lnSpc>
              <a:spcAft>
                <a:spcPts val="0"/>
              </a:spcAft>
              <a:defRPr sz="9600" b="1" i="0">
                <a:solidFill>
                  <a:schemeClr val="bg2"/>
                </a:solidFill>
                <a:latin typeface="ATT Aleck Sans" panose="020B0503020203020204" pitchFamily="34" charset="0"/>
                <a:cs typeface="ATT Aleck Sans" panose="020B0503020203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518718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7B536D0-6080-2D41-B6B5-171166DA083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893"/>
            <a:ext cx="12192000" cy="6858000"/>
          </a:xfrm>
          <a:prstGeom prst="rect">
            <a:avLst/>
          </a:prstGeom>
        </p:spPr>
      </p:pic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8688" y="758952"/>
            <a:ext cx="5742432" cy="5404104"/>
          </a:xfrm>
        </p:spPr>
        <p:txBody>
          <a:bodyPr anchor="ctr"/>
          <a:lstStyle>
            <a:lvl1pPr>
              <a:lnSpc>
                <a:spcPct val="100000"/>
              </a:lnSpc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FEF0783-5313-F84B-9053-D8AA4F76753D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4E16E967-BB1A-9C42-A19B-66F944EED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>
                <a:solidFill>
                  <a:srgbClr val="FFFFFF"/>
                </a:solidFill>
              </a:rPr>
              <a:t>ICW/ 2020 / © 2019 AT&amp;T Intellectual Property - AT&amp;T Proprietary (Internal Use Only) 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7" name="Picture" descr="AT&amp;T globe logo">
            <a:extLst>
              <a:ext uri="{FF2B5EF4-FFF2-40B4-BE49-F238E27FC236}">
                <a16:creationId xmlns:a16="http://schemas.microsoft.com/office/drawing/2014/main" id="{8F1FCFFB-DB02-7B40-A473-B50DB924AAF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1"/>
          </a:xfrm>
          <a:prstGeom prst="rect">
            <a:avLst/>
          </a:prstGeom>
        </p:spPr>
      </p:pic>
      <p:cxnSp>
        <p:nvCxnSpPr>
          <p:cNvPr id="8" name="Straight Connector">
            <a:extLst>
              <a:ext uri="{FF2B5EF4-FFF2-40B4-BE49-F238E27FC236}">
                <a16:creationId xmlns:a16="http://schemas.microsoft.com/office/drawing/2014/main" id="{2084E5C5-6ACC-914A-8258-B1BDDF4143F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ln w="6350" cap="sq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21917963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ata callout (small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3124FFE-FB06-A249-AF96-266552D5ACB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8328" y="3429000"/>
            <a:ext cx="4352544" cy="2798064"/>
          </a:xfrm>
        </p:spPr>
        <p:txBody>
          <a:bodyPr anchor="b"/>
          <a:lstStyle>
            <a:lvl1pPr>
              <a:lnSpc>
                <a:spcPct val="100000"/>
              </a:lnSpc>
              <a:defRPr sz="2000" b="1" i="0">
                <a:solidFill>
                  <a:schemeClr val="tx1"/>
                </a:solidFill>
                <a:latin typeface="ATT Aleck Sans" panose="020B0503020203020204" pitchFamily="34" charset="0"/>
                <a:cs typeface="ATT Aleck Sans" panose="020B0503020203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8600" y="318408"/>
            <a:ext cx="11607800" cy="3110591"/>
          </a:xfrm>
        </p:spPr>
        <p:txBody>
          <a:bodyPr/>
          <a:lstStyle>
            <a:lvl1pPr>
              <a:lnSpc>
                <a:spcPct val="80000"/>
              </a:lnSpc>
              <a:defRPr sz="1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text style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FEF0783-5313-F84B-9053-D8AA4F76753D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4E16E967-BB1A-9C42-A19B-66F944EED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>
                <a:solidFill>
                  <a:srgbClr val="FFFFFF"/>
                </a:solidFill>
              </a:rPr>
              <a:t>ICW/ 2020 / © 2019 AT&amp;T Intellectual Property - AT&amp;T Proprietary (Internal Use Only) </a:t>
            </a:r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6" name="Straight Connector">
            <a:extLst>
              <a:ext uri="{FF2B5EF4-FFF2-40B4-BE49-F238E27FC236}">
                <a16:creationId xmlns:a16="http://schemas.microsoft.com/office/drawing/2014/main" id="{9D21E93F-FCBB-BF41-9B79-F82598BF2FC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ln w="6350" cap="sq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pic>
        <p:nvPicPr>
          <p:cNvPr id="7" name="Picture" descr="AT&amp;T globe logo">
            <a:extLst>
              <a:ext uri="{FF2B5EF4-FFF2-40B4-BE49-F238E27FC236}">
                <a16:creationId xmlns:a16="http://schemas.microsoft.com/office/drawing/2014/main" id="{8F1FCFFB-DB02-7B40-A473-B50DB924AAF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7049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ata callout (small) + image on r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A4924B9-F242-8649-9F5D-BD5720662D2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4413" y="0"/>
            <a:ext cx="6097587" cy="6858000"/>
          </a:xfrm>
        </p:spPr>
        <p:txBody>
          <a:bodyPr lIns="91440" tIns="91440" rIns="91440" bIns="9144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3124FFE-FB06-A249-AF96-266552D5ACB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38327" y="3429000"/>
            <a:ext cx="5527485" cy="2798064"/>
          </a:xfrm>
        </p:spPr>
        <p:txBody>
          <a:bodyPr anchor="b"/>
          <a:lstStyle>
            <a:lvl1pPr>
              <a:lnSpc>
                <a:spcPct val="100000"/>
              </a:lnSpc>
              <a:defRPr sz="2000" b="1" i="0">
                <a:solidFill>
                  <a:schemeClr val="tx1"/>
                </a:solidFill>
                <a:latin typeface="ATT Aleck Sans" panose="020B0503020203020204" pitchFamily="34" charset="0"/>
                <a:cs typeface="ATT Aleck Sans" panose="020B0503020203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318408"/>
            <a:ext cx="5637213" cy="3110591"/>
          </a:xfrm>
        </p:spPr>
        <p:txBody>
          <a:bodyPr/>
          <a:lstStyle>
            <a:lvl1pPr>
              <a:lnSpc>
                <a:spcPct val="80000"/>
              </a:lnSpc>
              <a:defRPr sz="1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FEF0783-5313-F84B-9053-D8AA4F76753D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4E16E967-BB1A-9C42-A19B-66F944EED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06388" y="6492240"/>
            <a:ext cx="6242270" cy="19202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>
                <a:solidFill>
                  <a:srgbClr val="FFFFFF"/>
                </a:solidFill>
              </a:rPr>
              <a:t>ICW/ 2020 / © 2019 AT&amp;T Intellectual Property - AT&amp;T Proprietary (Internal Use Only) 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7" name="Picture" descr="AT&amp;T globe logo">
            <a:extLst>
              <a:ext uri="{FF2B5EF4-FFF2-40B4-BE49-F238E27FC236}">
                <a16:creationId xmlns:a16="http://schemas.microsoft.com/office/drawing/2014/main" id="{8F1FCFFB-DB02-7B40-A473-B50DB924AAF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9809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ata callout (medium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3124FFE-FB06-A249-AF96-266552D5ACB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1752" y="3429000"/>
            <a:ext cx="11537731" cy="2935224"/>
          </a:xfrm>
        </p:spPr>
        <p:txBody>
          <a:bodyPr anchor="b"/>
          <a:lstStyle>
            <a:lvl1pPr>
              <a:defRPr sz="5400" b="1" i="0">
                <a:solidFill>
                  <a:schemeClr val="tx1"/>
                </a:solidFill>
                <a:latin typeface="ATT Aleck Sans" panose="020B0503020203020204" pitchFamily="34" charset="0"/>
                <a:cs typeface="ATT Aleck Sans" panose="020B0503020203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576" y="246888"/>
            <a:ext cx="12060936" cy="4727448"/>
          </a:xfrm>
        </p:spPr>
        <p:txBody>
          <a:bodyPr/>
          <a:lstStyle>
            <a:lvl1pPr>
              <a:lnSpc>
                <a:spcPct val="80000"/>
              </a:lnSpc>
              <a:defRPr sz="35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text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FEF0783-5313-F84B-9053-D8AA4F76753D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4E16E967-BB1A-9C42-A19B-66F944EED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>
                <a:solidFill>
                  <a:srgbClr val="FFFFFF"/>
                </a:solidFill>
              </a:rPr>
              <a:t>ICW/ 2020 / © 2019 AT&amp;T Intellectual Property - AT&amp;T Proprietary (Internal Use Only) </a:t>
            </a:r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6" name="Straight Connector">
            <a:extLst>
              <a:ext uri="{FF2B5EF4-FFF2-40B4-BE49-F238E27FC236}">
                <a16:creationId xmlns:a16="http://schemas.microsoft.com/office/drawing/2014/main" id="{9D21E93F-FCBB-BF41-9B79-F82598BF2FC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ln w="6350" cap="sq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pic>
        <p:nvPicPr>
          <p:cNvPr id="7" name="Picture" descr="AT&amp;T globe logo">
            <a:extLst>
              <a:ext uri="{FF2B5EF4-FFF2-40B4-BE49-F238E27FC236}">
                <a16:creationId xmlns:a16="http://schemas.microsoft.com/office/drawing/2014/main" id="{8F1FCFFB-DB02-7B40-A473-B50DB924AAF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9192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ata callout (medium) + image on r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AC159F2-E903-D044-A647-335498FB3AE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00512" y="0"/>
            <a:ext cx="6091488" cy="6858000"/>
          </a:xfrm>
        </p:spPr>
        <p:txBody>
          <a:bodyPr lIns="91440" tIns="91440" rIns="91440" bIns="9144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576" y="246888"/>
            <a:ext cx="5829237" cy="4727448"/>
          </a:xfrm>
        </p:spPr>
        <p:txBody>
          <a:bodyPr/>
          <a:lstStyle>
            <a:lvl1pPr>
              <a:lnSpc>
                <a:spcPct val="80000"/>
              </a:lnSpc>
              <a:defRPr sz="35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Xx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FEF0783-5313-F84B-9053-D8AA4F76753D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4E16E967-BB1A-9C42-A19B-66F944EED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12573" y="6492240"/>
            <a:ext cx="6242270" cy="19202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>
                <a:solidFill>
                  <a:srgbClr val="FFFFFF"/>
                </a:solidFill>
              </a:rPr>
              <a:t>ICW/ 2020 / © 2019 AT&amp;T Intellectual Property - AT&amp;T Proprietary (Internal Use Only) 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7" name="Picture" descr="AT&amp;T globe logo">
            <a:extLst>
              <a:ext uri="{FF2B5EF4-FFF2-40B4-BE49-F238E27FC236}">
                <a16:creationId xmlns:a16="http://schemas.microsoft.com/office/drawing/2014/main" id="{8F1FCFFB-DB02-7B40-A473-B50DB924AAF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2022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8035EE-CACB-4E99-898C-43E8B8A736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A5862A2-AD0D-47C5-8831-FDF8A293D6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B008A7-6A56-4493-9F32-1E077C4240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CA54D0-1222-41A2-B426-BC887C7E2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36A84A-5E3A-4ECE-BB16-39619BBA32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0A3F87-978C-41D3-A017-0E70402AD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FF7EB-1E28-49C1-AFFC-14ADE59D115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078992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ata callout (big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37160"/>
            <a:ext cx="12188952" cy="8394192"/>
          </a:xfrm>
        </p:spPr>
        <p:txBody>
          <a:bodyPr/>
          <a:lstStyle>
            <a:lvl1pPr algn="ctr">
              <a:lnSpc>
                <a:spcPct val="80000"/>
              </a:lnSpc>
              <a:defRPr sz="635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XX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3124FFE-FB06-A249-AF96-266552D5ACB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1752" y="3429000"/>
            <a:ext cx="11537731" cy="2935224"/>
          </a:xfrm>
        </p:spPr>
        <p:txBody>
          <a:bodyPr anchor="b"/>
          <a:lstStyle>
            <a:lvl1pPr>
              <a:defRPr sz="5400" b="1" i="0">
                <a:solidFill>
                  <a:schemeClr val="tx1"/>
                </a:solidFill>
                <a:latin typeface="ATT Aleck Sans" panose="020B0503020203020204" pitchFamily="34" charset="0"/>
                <a:cs typeface="ATT Aleck Sans" panose="020B0503020203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FEF0783-5313-F84B-9053-D8AA4F76753D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4E16E967-BB1A-9C42-A19B-66F944EED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>
                <a:solidFill>
                  <a:srgbClr val="FFFFFF"/>
                </a:solidFill>
              </a:rPr>
              <a:t>ICW/ 2020 / © 2019 AT&amp;T Intellectual Property - AT&amp;T Proprietary (Internal Use Only) </a:t>
            </a:r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6" name="Straight Connector">
            <a:extLst>
              <a:ext uri="{FF2B5EF4-FFF2-40B4-BE49-F238E27FC236}">
                <a16:creationId xmlns:a16="http://schemas.microsoft.com/office/drawing/2014/main" id="{9D21E93F-FCBB-BF41-9B79-F82598BF2FC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ln w="6350" cap="sq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pic>
        <p:nvPicPr>
          <p:cNvPr id="7" name="Picture" descr="AT&amp;T globe logo">
            <a:extLst>
              <a:ext uri="{FF2B5EF4-FFF2-40B4-BE49-F238E27FC236}">
                <a16:creationId xmlns:a16="http://schemas.microsoft.com/office/drawing/2014/main" id="{8F1FCFFB-DB02-7B40-A473-B50DB924AAF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6275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ata callout (big) + image on righ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876DF49-B8DF-BA40-836B-1E879B2D026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4413" y="0"/>
            <a:ext cx="6097587" cy="6858000"/>
          </a:xfrm>
        </p:spPr>
        <p:txBody>
          <a:bodyPr lIns="91440" tIns="91440" rIns="91440" bIns="9144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37160"/>
            <a:ext cx="5865813" cy="8394192"/>
          </a:xfrm>
        </p:spPr>
        <p:txBody>
          <a:bodyPr/>
          <a:lstStyle>
            <a:lvl1pPr algn="ctr">
              <a:lnSpc>
                <a:spcPct val="80000"/>
              </a:lnSpc>
              <a:defRPr sz="635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X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FEF0783-5313-F84B-9053-D8AA4F76753D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4E16E967-BB1A-9C42-A19B-66F944EED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12574" y="6492240"/>
            <a:ext cx="6242270" cy="19202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>
                <a:solidFill>
                  <a:srgbClr val="FFFFFF"/>
                </a:solidFill>
              </a:rPr>
              <a:t>ICW/ 2020 / © 2019 AT&amp;T Intellectual Property - AT&amp;T Proprietary (Internal Use Only) 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7" name="Picture" descr="AT&amp;T globe logo">
            <a:extLst>
              <a:ext uri="{FF2B5EF4-FFF2-40B4-BE49-F238E27FC236}">
                <a16:creationId xmlns:a16="http://schemas.microsoft.com/office/drawing/2014/main" id="{8F1FCFFB-DB02-7B40-A473-B50DB924AAF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6003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 stack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510213" cy="8626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7"/>
            <a:ext cx="3476611" cy="163124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364345" y="1822037"/>
            <a:ext cx="3476611" cy="163124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3D1597-8385-C34D-9200-EF459D29C83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29270" y="4042057"/>
            <a:ext cx="3474720" cy="16276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82BFD262-FDB9-0A42-93DD-195619166911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359789" y="1822037"/>
            <a:ext cx="3474720" cy="16276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EF0783-5313-F84B-9053-D8AA4F76753D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BB6DEB42-41D1-4443-9F79-00E8E3A8134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ICW/ 2020 / © 2019 AT&amp;T Intellectual Property - AT&amp;T Proprietary (Internal Use Only) </a:t>
            </a:r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11" name="Straight Connector">
            <a:extLst>
              <a:ext uri="{FF2B5EF4-FFF2-40B4-BE49-F238E27FC236}">
                <a16:creationId xmlns:a16="http://schemas.microsoft.com/office/drawing/2014/main" id="{6510501E-5E7E-9B4C-B972-9D7AA5865D9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chemeClr val="bg1"/>
            </a:solidFill>
            <a:prstDash val="solid"/>
          </a:ln>
          <a:effectLst/>
        </p:spPr>
      </p:cxnSp>
      <p:pic>
        <p:nvPicPr>
          <p:cNvPr id="12" name="Picture" descr="AT&amp;T globe logo">
            <a:extLst>
              <a:ext uri="{FF2B5EF4-FFF2-40B4-BE49-F238E27FC236}">
                <a16:creationId xmlns:a16="http://schemas.microsoft.com/office/drawing/2014/main" id="{2F5C9486-917A-3B4B-B0E9-9172BE64C12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1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3E4F73A-0E7B-C047-9B30-B84C021F7478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364345" y="4041775"/>
            <a:ext cx="3474720" cy="16276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87F5EED2-1D5B-3946-B2C7-0D64941B4810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8359789" y="4041775"/>
            <a:ext cx="3475038" cy="16271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2924238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 content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510213" cy="8626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3D1597-8385-C34D-9200-EF459D29C83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69" y="4029230"/>
            <a:ext cx="3657600" cy="2131857"/>
          </a:xfrm>
          <a:solidFill>
            <a:schemeClr val="bg1"/>
          </a:solidFill>
        </p:spPr>
        <p:txBody>
          <a:bodyPr lIns="137160" tIns="137160" rIns="137160" bIns="137160"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>
              <a:buClr>
                <a:schemeClr val="tx2"/>
              </a:buCl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EF0783-5313-F84B-9053-D8AA4F76753D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BB6DEB42-41D1-4443-9F79-00E8E3A8134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ICW/ 2020 / © 2019 AT&amp;T Intellectual Property - AT&amp;T Proprietary (Internal Use Only) </a:t>
            </a:r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11" name="Straight Connector">
            <a:extLst>
              <a:ext uri="{FF2B5EF4-FFF2-40B4-BE49-F238E27FC236}">
                <a16:creationId xmlns:a16="http://schemas.microsoft.com/office/drawing/2014/main" id="{6510501E-5E7E-9B4C-B972-9D7AA5865D9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chemeClr val="bg1"/>
            </a:solidFill>
            <a:prstDash val="solid"/>
          </a:ln>
          <a:effectLst/>
        </p:spPr>
      </p:cxnSp>
      <p:pic>
        <p:nvPicPr>
          <p:cNvPr id="12" name="Picture" descr="AT&amp;T globe logo">
            <a:extLst>
              <a:ext uri="{FF2B5EF4-FFF2-40B4-BE49-F238E27FC236}">
                <a16:creationId xmlns:a16="http://schemas.microsoft.com/office/drawing/2014/main" id="{2F5C9486-917A-3B4B-B0E9-9172BE64C12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1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3E4F73A-0E7B-C047-9B30-B84C021F7478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264257" y="4028948"/>
            <a:ext cx="3657600" cy="2131857"/>
          </a:xfrm>
          <a:solidFill>
            <a:schemeClr val="bg1"/>
          </a:solidFill>
        </p:spPr>
        <p:txBody>
          <a:bodyPr lIns="137160" tIns="137160" rIns="137160" bIns="137160"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>
              <a:buClr>
                <a:schemeClr val="tx2"/>
              </a:buCl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87F5EED2-1D5B-3946-B2C7-0D64941B4810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8174968" y="4029010"/>
            <a:ext cx="3657600" cy="2131275"/>
          </a:xfrm>
          <a:solidFill>
            <a:schemeClr val="bg1"/>
          </a:solidFill>
        </p:spPr>
        <p:txBody>
          <a:bodyPr lIns="137160" tIns="137160" rIns="137160" bIns="137160"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>
              <a:buClr>
                <a:schemeClr val="tx2"/>
              </a:buCl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FE161DC-30BC-4342-A520-816B6D8BEFD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49869" y="1890867"/>
            <a:ext cx="3655689" cy="2138363"/>
          </a:xfrm>
        </p:spPr>
        <p:txBody>
          <a:bodyPr lIns="91440" tIns="91440"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47EB4F83-8101-9442-AF32-9484D3F5C59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264257" y="1890867"/>
            <a:ext cx="3657600" cy="2139696"/>
          </a:xfrm>
        </p:spPr>
        <p:txBody>
          <a:bodyPr lIns="91440" tIns="91440"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8E907A43-8641-AB47-9B69-EB2F995C286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174968" y="1890867"/>
            <a:ext cx="3656012" cy="2138363"/>
          </a:xfrm>
        </p:spPr>
        <p:txBody>
          <a:bodyPr lIns="91440" tIns="91440"/>
          <a:lstStyle/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060866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 content on full-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EE046EF2-984A-2741-9A26-328874B7CEF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0"/>
            <a:ext cx="12192000" cy="6858000"/>
          </a:xfrm>
        </p:spPr>
        <p:txBody>
          <a:bodyPr lIns="91440" tIns="91440" rIns="91440" bIns="91440"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510213" cy="8626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004787" y="3363706"/>
            <a:ext cx="2926080" cy="28035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453472" y="3363706"/>
            <a:ext cx="2926080" cy="28035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82BFD262-FDB9-0A42-93DD-195619166911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902156" y="3363706"/>
            <a:ext cx="2926080" cy="27973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EF0783-5313-F84B-9053-D8AA4F76753D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BB6DEB42-41D1-4443-9F79-00E8E3A8134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ICW/ 2020 / © 2019 AT&amp;T Intellectual Property - AT&amp;T Proprietary (Internal Use Only) 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12" name="Picture" descr="AT&amp;T globe logo">
            <a:extLst>
              <a:ext uri="{FF2B5EF4-FFF2-40B4-BE49-F238E27FC236}">
                <a16:creationId xmlns:a16="http://schemas.microsoft.com/office/drawing/2014/main" id="{2F5C9486-917A-3B4B-B0E9-9172BE64C12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51304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2665535" cy="134579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69" y="1831180"/>
            <a:ext cx="2665535" cy="43299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able Placeholder">
            <a:extLst>
              <a:ext uri="{FF2B5EF4-FFF2-40B4-BE49-F238E27FC236}">
                <a16:creationId xmlns:a16="http://schemas.microsoft.com/office/drawing/2014/main" id="{6CD9315E-F477-2446-82CB-6BF7F161B77B}"/>
              </a:ext>
            </a:extLst>
          </p:cNvPr>
          <p:cNvSpPr>
            <a:spLocks noGrp="1"/>
          </p:cNvSpPr>
          <p:nvPr>
            <p:ph type="tbl" sz="quarter" idx="12"/>
          </p:nvPr>
        </p:nvSpPr>
        <p:spPr>
          <a:xfrm>
            <a:off x="3452124" y="338140"/>
            <a:ext cx="8387359" cy="5822949"/>
          </a:xfrm>
          <a:pattFill prst="ltUpDiag">
            <a:fgClr>
              <a:schemeClr val="bg2"/>
            </a:fgClr>
            <a:bgClr>
              <a:schemeClr val="bg1"/>
            </a:bgClr>
          </a:pattFill>
        </p:spPr>
        <p:txBody>
          <a:bodyPr lIns="91440" tIns="91440" rIns="91440" bIns="9144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FEF0783-5313-F84B-9053-D8AA4F76753D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CF254AFD-878E-234F-AA25-686444015FF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solidFill>
                  <a:srgbClr val="FFFFFF"/>
                </a:solidFill>
              </a:rPr>
              <a:t>ICW/ 2020 / © 2019 AT&amp;T Intellectual Property - AT&amp;T Proprietary (Internal Use Only) </a:t>
            </a:r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8" name="Straight Connector">
            <a:extLst>
              <a:ext uri="{FF2B5EF4-FFF2-40B4-BE49-F238E27FC236}">
                <a16:creationId xmlns:a16="http://schemas.microsoft.com/office/drawing/2014/main" id="{08F8CA46-8130-744D-B5AC-D0DFF7637ED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chemeClr val="bg1"/>
            </a:solidFill>
            <a:prstDash val="solid"/>
          </a:ln>
          <a:effectLst/>
        </p:spPr>
      </p:cxnSp>
      <p:pic>
        <p:nvPicPr>
          <p:cNvPr id="9" name="Picture" descr="AT&amp;T globe logo">
            <a:extLst>
              <a:ext uri="{FF2B5EF4-FFF2-40B4-BE49-F238E27FC236}">
                <a16:creationId xmlns:a16="http://schemas.microsoft.com/office/drawing/2014/main" id="{57455DBD-949F-0441-9C6E-8FF930AED74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12572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2665535" cy="1344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31180"/>
            <a:ext cx="2665535" cy="432990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hart Placeholder">
            <a:extLst>
              <a:ext uri="{FF2B5EF4-FFF2-40B4-BE49-F238E27FC236}">
                <a16:creationId xmlns:a16="http://schemas.microsoft.com/office/drawing/2014/main" id="{1C7BD4DB-E9C7-7E4B-B7E0-B3D954B1366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3452125" y="338140"/>
            <a:ext cx="8387359" cy="5822948"/>
          </a:xfrm>
          <a:pattFill prst="ltUpDiag">
            <a:fgClr>
              <a:schemeClr val="bg2"/>
            </a:fgClr>
            <a:bgClr>
              <a:schemeClr val="bg1"/>
            </a:bgClr>
          </a:pattFill>
        </p:spPr>
        <p:txBody>
          <a:bodyPr lIns="91440" tIns="91440" rIns="91440" bIns="9144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FEF0783-5313-F84B-9053-D8AA4F76753D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8F1B83A1-CAFB-664B-9F60-50F0B41D127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solidFill>
                  <a:srgbClr val="FFFFFF"/>
                </a:solidFill>
              </a:rPr>
              <a:t>ICW/ 2020 / © 2019 AT&amp;T Intellectual Property - AT&amp;T Proprietary (Internal Use Only) </a:t>
            </a:r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9" name="Straight Connector">
            <a:extLst>
              <a:ext uri="{FF2B5EF4-FFF2-40B4-BE49-F238E27FC236}">
                <a16:creationId xmlns:a16="http://schemas.microsoft.com/office/drawing/2014/main" id="{5A21ED91-B37B-4244-8417-091A7E83439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chemeClr val="bg1"/>
            </a:solidFill>
            <a:prstDash val="solid"/>
          </a:ln>
          <a:effectLst/>
        </p:spPr>
      </p:cxnSp>
      <p:pic>
        <p:nvPicPr>
          <p:cNvPr id="10" name="Picture" descr="AT&amp;T globe logo">
            <a:extLst>
              <a:ext uri="{FF2B5EF4-FFF2-40B4-BE49-F238E27FC236}">
                <a16:creationId xmlns:a16="http://schemas.microsoft.com/office/drawing/2014/main" id="{06E707CA-4A2F-1341-9B02-2DD64541D42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42192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rt on full-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9F7364C-61C6-F740-BE1F-8FE53F10BAF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</p:spPr>
        <p:txBody>
          <a:bodyPr lIns="91440" tIns="91440" rIns="91440" bIns="91440"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2665535" cy="13442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31180"/>
            <a:ext cx="2665535" cy="432990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hart Placeholder">
            <a:extLst>
              <a:ext uri="{FF2B5EF4-FFF2-40B4-BE49-F238E27FC236}">
                <a16:creationId xmlns:a16="http://schemas.microsoft.com/office/drawing/2014/main" id="{1C7BD4DB-E9C7-7E4B-B7E0-B3D954B1366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3452125" y="338140"/>
            <a:ext cx="8387359" cy="5822948"/>
          </a:xfrm>
          <a:pattFill prst="ltUpDiag">
            <a:fgClr>
              <a:schemeClr val="bg2"/>
            </a:fgClr>
            <a:bgClr>
              <a:schemeClr val="bg1"/>
            </a:bgClr>
          </a:pattFill>
        </p:spPr>
        <p:txBody>
          <a:bodyPr lIns="91440" tIns="91440" rIns="91440" bIns="9144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FEF0783-5313-F84B-9053-D8AA4F76753D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8F1B83A1-CAFB-664B-9F60-50F0B41D127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solidFill>
                  <a:srgbClr val="FFFFFF"/>
                </a:solidFill>
              </a:rPr>
              <a:t>ICW/ 2020 / © 2019 AT&amp;T Intellectual Property - AT&amp;T Proprietary (Internal Use Only) 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10" name="Picture" descr="AT&amp;T globe logo">
            <a:extLst>
              <a:ext uri="{FF2B5EF4-FFF2-40B4-BE49-F238E27FC236}">
                <a16:creationId xmlns:a16="http://schemas.microsoft.com/office/drawing/2014/main" id="{06E707CA-4A2F-1341-9B02-2DD64541D42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106972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text on full bleed 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8874AEA-2D70-4F45-9F9E-936CEB5FE35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6858000"/>
          </a:xfrm>
        </p:spPr>
        <p:txBody>
          <a:bodyPr lIns="91440" tIns="91440" rIns="91440" bIns="9144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4889" y="320039"/>
            <a:ext cx="11714594" cy="6223635"/>
          </a:xfrm>
        </p:spPr>
        <p:txBody>
          <a:bodyPr/>
          <a:lstStyle>
            <a:lvl1pPr>
              <a:lnSpc>
                <a:spcPct val="80000"/>
              </a:lnSpc>
              <a:defRPr sz="635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4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FEF0783-5313-F84B-9053-D8AA4F76753D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4E16E967-BB1A-9C42-A19B-66F944EED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>
                <a:solidFill>
                  <a:srgbClr val="FFFFFF"/>
                </a:solidFill>
              </a:rPr>
              <a:t>ICW/ 2020 / © 2019 AT&amp;T Intellectual Property - AT&amp;T Proprietary (Internal Use Only) 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7" name="Picture" descr="AT&amp;T globe logo">
            <a:extLst>
              <a:ext uri="{FF2B5EF4-FFF2-40B4-BE49-F238E27FC236}">
                <a16:creationId xmlns:a16="http://schemas.microsoft.com/office/drawing/2014/main" id="{8F1FCFFB-DB02-7B40-A473-B50DB924AAF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1698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umn text + image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2665535" cy="134579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69" y="1831180"/>
            <a:ext cx="2665535" cy="43299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FEF0783-5313-F84B-9053-D8AA4F76753D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CF254AFD-878E-234F-AA25-686444015FF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>
                <a:solidFill>
                  <a:srgbClr val="FFFFFF"/>
                </a:solidFill>
              </a:rPr>
              <a:t>ICW/ 2020 / © 2019 AT&amp;T Intellectual Property - AT&amp;T Proprietary (Internal Use Only) </a:t>
            </a:r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8" name="Straight Connector">
            <a:extLst>
              <a:ext uri="{FF2B5EF4-FFF2-40B4-BE49-F238E27FC236}">
                <a16:creationId xmlns:a16="http://schemas.microsoft.com/office/drawing/2014/main" id="{08F8CA46-8130-744D-B5AC-D0DFF7637ED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chemeClr val="bg1"/>
            </a:solidFill>
            <a:prstDash val="solid"/>
          </a:ln>
          <a:effectLst/>
        </p:spPr>
      </p:cxnSp>
      <p:pic>
        <p:nvPicPr>
          <p:cNvPr id="9" name="Picture" descr="AT&amp;T globe logo">
            <a:extLst>
              <a:ext uri="{FF2B5EF4-FFF2-40B4-BE49-F238E27FC236}">
                <a16:creationId xmlns:a16="http://schemas.microsoft.com/office/drawing/2014/main" id="{57455DBD-949F-0441-9C6E-8FF930AED74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2164" y="6492240"/>
            <a:ext cx="457319" cy="188171"/>
          </a:xfrm>
          <a:prstGeom prst="rect">
            <a:avLst/>
          </a:prstGeom>
        </p:spPr>
      </p:pic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AC8CEA9-9CFF-E348-9CCC-0F7336A741A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2" y="342900"/>
            <a:ext cx="5741987" cy="5818188"/>
          </a:xfrm>
          <a:pattFill prst="ltUpDiag">
            <a:fgClr>
              <a:schemeClr val="bg2"/>
            </a:fgClr>
            <a:bgClr>
              <a:schemeClr val="bg1"/>
            </a:bgClr>
          </a:pattFill>
        </p:spPr>
        <p:txBody>
          <a:bodyPr lIns="91440" tIns="91440" rIns="91440" bIns="9144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94168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26" Type="http://schemas.openxmlformats.org/officeDocument/2006/relationships/slideLayout" Target="../slideLayouts/slideLayout38.xml"/><Relationship Id="rId3" Type="http://schemas.openxmlformats.org/officeDocument/2006/relationships/slideLayout" Target="../slideLayouts/slideLayout15.xml"/><Relationship Id="rId21" Type="http://schemas.openxmlformats.org/officeDocument/2006/relationships/slideLayout" Target="../slideLayouts/slideLayout33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5" Type="http://schemas.openxmlformats.org/officeDocument/2006/relationships/slideLayout" Target="../slideLayouts/slideLayout37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36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23" Type="http://schemas.openxmlformats.org/officeDocument/2006/relationships/slideLayout" Target="../slideLayouts/slideLayout35.xml"/><Relationship Id="rId28" Type="http://schemas.openxmlformats.org/officeDocument/2006/relationships/theme" Target="../theme/theme2.xml"/><Relationship Id="rId10" Type="http://schemas.openxmlformats.org/officeDocument/2006/relationships/slideLayout" Target="../slideLayouts/slideLayout22.xml"/><Relationship Id="rId19" Type="http://schemas.openxmlformats.org/officeDocument/2006/relationships/slideLayout" Target="../slideLayouts/slideLayout31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Relationship Id="rId22" Type="http://schemas.openxmlformats.org/officeDocument/2006/relationships/slideLayout" Target="../slideLayouts/slideLayout34.xml"/><Relationship Id="rId27" Type="http://schemas.openxmlformats.org/officeDocument/2006/relationships/slideLayout" Target="../slideLayouts/slideLayout3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18" Type="http://schemas.openxmlformats.org/officeDocument/2006/relationships/slideLayout" Target="../slideLayouts/slideLayout57.xml"/><Relationship Id="rId26" Type="http://schemas.openxmlformats.org/officeDocument/2006/relationships/theme" Target="../theme/theme3.xml"/><Relationship Id="rId3" Type="http://schemas.openxmlformats.org/officeDocument/2006/relationships/slideLayout" Target="../slideLayouts/slideLayout42.xml"/><Relationship Id="rId21" Type="http://schemas.openxmlformats.org/officeDocument/2006/relationships/slideLayout" Target="../slideLayouts/slideLayout60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17" Type="http://schemas.openxmlformats.org/officeDocument/2006/relationships/slideLayout" Target="../slideLayouts/slideLayout56.xml"/><Relationship Id="rId25" Type="http://schemas.openxmlformats.org/officeDocument/2006/relationships/slideLayout" Target="../slideLayouts/slideLayout64.xml"/><Relationship Id="rId2" Type="http://schemas.openxmlformats.org/officeDocument/2006/relationships/slideLayout" Target="../slideLayouts/slideLayout41.xml"/><Relationship Id="rId16" Type="http://schemas.openxmlformats.org/officeDocument/2006/relationships/slideLayout" Target="../slideLayouts/slideLayout55.xml"/><Relationship Id="rId20" Type="http://schemas.openxmlformats.org/officeDocument/2006/relationships/slideLayout" Target="../slideLayouts/slideLayout59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24" Type="http://schemas.openxmlformats.org/officeDocument/2006/relationships/slideLayout" Target="../slideLayouts/slideLayout63.xml"/><Relationship Id="rId5" Type="http://schemas.openxmlformats.org/officeDocument/2006/relationships/slideLayout" Target="../slideLayouts/slideLayout44.xml"/><Relationship Id="rId15" Type="http://schemas.openxmlformats.org/officeDocument/2006/relationships/slideLayout" Target="../slideLayouts/slideLayout54.xml"/><Relationship Id="rId23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49.xml"/><Relationship Id="rId19" Type="http://schemas.openxmlformats.org/officeDocument/2006/relationships/slideLayout" Target="../slideLayouts/slideLayout58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53.xml"/><Relationship Id="rId22" Type="http://schemas.openxmlformats.org/officeDocument/2006/relationships/slideLayout" Target="../slideLayouts/slideLayout61.xml"/></Relationships>
</file>

<file path=ppt/slideMasters/_rels/slideMaster4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77.xml"/><Relationship Id="rId18" Type="http://schemas.openxmlformats.org/officeDocument/2006/relationships/slideLayout" Target="../slideLayouts/slideLayout82.xml"/><Relationship Id="rId26" Type="http://schemas.openxmlformats.org/officeDocument/2006/relationships/slideLayout" Target="../slideLayouts/slideLayout90.xml"/><Relationship Id="rId39" Type="http://schemas.openxmlformats.org/officeDocument/2006/relationships/slideLayout" Target="../slideLayouts/slideLayout103.xml"/><Relationship Id="rId21" Type="http://schemas.openxmlformats.org/officeDocument/2006/relationships/slideLayout" Target="../slideLayouts/slideLayout85.xml"/><Relationship Id="rId34" Type="http://schemas.openxmlformats.org/officeDocument/2006/relationships/slideLayout" Target="../slideLayouts/slideLayout98.xml"/><Relationship Id="rId42" Type="http://schemas.openxmlformats.org/officeDocument/2006/relationships/slideLayout" Target="../slideLayouts/slideLayout106.xml"/><Relationship Id="rId7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6.xml"/><Relationship Id="rId16" Type="http://schemas.openxmlformats.org/officeDocument/2006/relationships/slideLayout" Target="../slideLayouts/slideLayout80.xml"/><Relationship Id="rId29" Type="http://schemas.openxmlformats.org/officeDocument/2006/relationships/slideLayout" Target="../slideLayouts/slideLayout93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11" Type="http://schemas.openxmlformats.org/officeDocument/2006/relationships/slideLayout" Target="../slideLayouts/slideLayout75.xml"/><Relationship Id="rId24" Type="http://schemas.openxmlformats.org/officeDocument/2006/relationships/slideLayout" Target="../slideLayouts/slideLayout88.xml"/><Relationship Id="rId32" Type="http://schemas.openxmlformats.org/officeDocument/2006/relationships/slideLayout" Target="../slideLayouts/slideLayout96.xml"/><Relationship Id="rId37" Type="http://schemas.openxmlformats.org/officeDocument/2006/relationships/slideLayout" Target="../slideLayouts/slideLayout101.xml"/><Relationship Id="rId40" Type="http://schemas.openxmlformats.org/officeDocument/2006/relationships/slideLayout" Target="../slideLayouts/slideLayout104.xml"/><Relationship Id="rId45" Type="http://schemas.openxmlformats.org/officeDocument/2006/relationships/theme" Target="../theme/theme4.xml"/><Relationship Id="rId5" Type="http://schemas.openxmlformats.org/officeDocument/2006/relationships/slideLayout" Target="../slideLayouts/slideLayout69.xml"/><Relationship Id="rId15" Type="http://schemas.openxmlformats.org/officeDocument/2006/relationships/slideLayout" Target="../slideLayouts/slideLayout79.xml"/><Relationship Id="rId23" Type="http://schemas.openxmlformats.org/officeDocument/2006/relationships/slideLayout" Target="../slideLayouts/slideLayout87.xml"/><Relationship Id="rId28" Type="http://schemas.openxmlformats.org/officeDocument/2006/relationships/slideLayout" Target="../slideLayouts/slideLayout92.xml"/><Relationship Id="rId36" Type="http://schemas.openxmlformats.org/officeDocument/2006/relationships/slideLayout" Target="../slideLayouts/slideLayout100.xml"/><Relationship Id="rId10" Type="http://schemas.openxmlformats.org/officeDocument/2006/relationships/slideLayout" Target="../slideLayouts/slideLayout74.xml"/><Relationship Id="rId19" Type="http://schemas.openxmlformats.org/officeDocument/2006/relationships/slideLayout" Target="../slideLayouts/slideLayout83.xml"/><Relationship Id="rId31" Type="http://schemas.openxmlformats.org/officeDocument/2006/relationships/slideLayout" Target="../slideLayouts/slideLayout95.xml"/><Relationship Id="rId44" Type="http://schemas.openxmlformats.org/officeDocument/2006/relationships/slideLayout" Target="../slideLayouts/slideLayout108.xml"/><Relationship Id="rId4" Type="http://schemas.openxmlformats.org/officeDocument/2006/relationships/slideLayout" Target="../slideLayouts/slideLayout68.xml"/><Relationship Id="rId9" Type="http://schemas.openxmlformats.org/officeDocument/2006/relationships/slideLayout" Target="../slideLayouts/slideLayout73.xml"/><Relationship Id="rId14" Type="http://schemas.openxmlformats.org/officeDocument/2006/relationships/slideLayout" Target="../slideLayouts/slideLayout78.xml"/><Relationship Id="rId22" Type="http://schemas.openxmlformats.org/officeDocument/2006/relationships/slideLayout" Target="../slideLayouts/slideLayout86.xml"/><Relationship Id="rId27" Type="http://schemas.openxmlformats.org/officeDocument/2006/relationships/slideLayout" Target="../slideLayouts/slideLayout91.xml"/><Relationship Id="rId30" Type="http://schemas.openxmlformats.org/officeDocument/2006/relationships/slideLayout" Target="../slideLayouts/slideLayout94.xml"/><Relationship Id="rId35" Type="http://schemas.openxmlformats.org/officeDocument/2006/relationships/slideLayout" Target="../slideLayouts/slideLayout99.xml"/><Relationship Id="rId43" Type="http://schemas.openxmlformats.org/officeDocument/2006/relationships/slideLayout" Target="../slideLayouts/slideLayout107.xml"/><Relationship Id="rId8" Type="http://schemas.openxmlformats.org/officeDocument/2006/relationships/slideLayout" Target="../slideLayouts/slideLayout72.xml"/><Relationship Id="rId3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6.xml"/><Relationship Id="rId17" Type="http://schemas.openxmlformats.org/officeDocument/2006/relationships/slideLayout" Target="../slideLayouts/slideLayout81.xml"/><Relationship Id="rId25" Type="http://schemas.openxmlformats.org/officeDocument/2006/relationships/slideLayout" Target="../slideLayouts/slideLayout89.xml"/><Relationship Id="rId33" Type="http://schemas.openxmlformats.org/officeDocument/2006/relationships/slideLayout" Target="../slideLayouts/slideLayout97.xml"/><Relationship Id="rId38" Type="http://schemas.openxmlformats.org/officeDocument/2006/relationships/slideLayout" Target="../slideLayouts/slideLayout102.xml"/><Relationship Id="rId20" Type="http://schemas.openxmlformats.org/officeDocument/2006/relationships/slideLayout" Target="../slideLayouts/slideLayout84.xml"/><Relationship Id="rId41" Type="http://schemas.openxmlformats.org/officeDocument/2006/relationships/slideLayout" Target="../slideLayouts/slideLayout10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E53F941-B204-445B-B2B9-4D8074547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8D7037-752B-4320-90B4-26EF8183A9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2A3D2A-CDD8-4F66-A422-A8A5559DDD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23BF9D-8EF7-49D1-9070-61CD36A56D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569B67-B3B4-4E3F-A0DE-4B894A0B58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EFF7EB-1E28-49C1-AFFC-14ADE59D115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520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>
            <a:spLocks noGrp="1"/>
          </p:cNvSpPr>
          <p:nvPr>
            <p:ph type="title"/>
          </p:nvPr>
        </p:nvSpPr>
        <p:spPr>
          <a:xfrm>
            <a:off x="330592" y="281967"/>
            <a:ext cx="11508891" cy="86266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[Slide title]               </a:t>
            </a:r>
          </a:p>
        </p:txBody>
      </p:sp>
      <p:sp>
        <p:nvSpPr>
          <p:cNvPr id="3" name="Text Placeholder"/>
          <p:cNvSpPr>
            <a:spLocks noGrp="1"/>
          </p:cNvSpPr>
          <p:nvPr>
            <p:ph type="body" idx="1"/>
          </p:nvPr>
        </p:nvSpPr>
        <p:spPr>
          <a:xfrm>
            <a:off x="324518" y="1826247"/>
            <a:ext cx="11514966" cy="4334841"/>
          </a:xfrm>
          <a:prstGeom prst="rect">
            <a:avLst/>
          </a:prstGeom>
        </p:spPr>
        <p:txBody>
          <a:bodyPr vert="horz" lIns="0" tIns="0" rIns="0" bIns="0" spcCol="493776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"/>
          <p:cNvSpPr>
            <a:spLocks noGrp="1"/>
          </p:cNvSpPr>
          <p:nvPr>
            <p:ph type="sldNum" sz="quarter" idx="4"/>
          </p:nvPr>
        </p:nvSpPr>
        <p:spPr>
          <a:xfrm>
            <a:off x="340565" y="6492240"/>
            <a:ext cx="722839" cy="19202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lnSpc>
                <a:spcPts val="1000"/>
              </a:lnSpc>
              <a:defRPr sz="800" b="0">
                <a:solidFill>
                  <a:schemeClr val="tx1"/>
                </a:solidFill>
                <a:latin typeface="+mn-lt"/>
                <a:cs typeface="ATT Aleck Sans" panose="020B0503020203020204" pitchFamily="34" charset="0"/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Footer Placeholder">
            <a:extLst>
              <a:ext uri="{FF2B5EF4-FFF2-40B4-BE49-F238E27FC236}">
                <a16:creationId xmlns:a16="http://schemas.microsoft.com/office/drawing/2014/main" id="{EA75AFFA-2073-4D48-A217-E9467D3F99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63405" y="6492240"/>
            <a:ext cx="5323108" cy="19202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0598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86" r:id="rId25"/>
    <p:sldLayoutId id="2147483687" r:id="rId26"/>
    <p:sldLayoutId id="2147483688" r:id="rId27"/>
  </p:sldLayoutIdLst>
  <p:hf hd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spcAft>
          <a:spcPts val="0"/>
        </a:spcAft>
        <a:buNone/>
        <a:defRPr sz="2400" b="0" i="0" kern="1200">
          <a:solidFill>
            <a:schemeClr val="tx1"/>
          </a:solidFill>
          <a:latin typeface="ATT Aleck Sans Medium" panose="020B0503020203020204" pitchFamily="34" charset="0"/>
          <a:ea typeface="+mj-ea"/>
          <a:cs typeface="ATT Aleck Sans Medium" panose="020B0503020203020204" pitchFamily="34" charset="0"/>
        </a:defRPr>
      </a:lvl1pPr>
    </p:titleStyle>
    <p:bodyStyle>
      <a:lvl1pPr marL="0" indent="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1"/>
        </a:buClr>
        <a:buFontTx/>
        <a:buNone/>
        <a:defRPr sz="2400" kern="1200">
          <a:solidFill>
            <a:schemeClr val="tx2"/>
          </a:solidFill>
          <a:latin typeface="+mn-lt"/>
          <a:ea typeface="+mn-ea"/>
          <a:cs typeface="ATT Aleck Sans" panose="020B0503020203020204" pitchFamily="34" charset="0"/>
        </a:defRPr>
      </a:lvl1pPr>
      <a:lvl2pPr marL="285750" indent="-28575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SzPct val="101000"/>
        <a:buFont typeface="ATT Aleck Sans" panose="020B0604020202020204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2pPr>
      <a:lvl3pPr marL="4572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‒"/>
        <a:defRPr sz="1400" kern="1200" baseline="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3pPr>
      <a:lvl4pPr marL="742950" indent="-28575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SzPct val="75000"/>
        <a:buFont typeface="ATT Aleck San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4pPr>
      <a:lvl5pPr marL="9144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SzPct val="60000"/>
        <a:buFont typeface="ATT Aleck Sans" panose="02070309020205020404" pitchFamily="49" charset="0"/>
        <a:buChar char="o"/>
        <a:defRPr sz="1400" kern="120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5pPr>
      <a:lvl6pPr marL="11430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◦"/>
        <a:defRPr sz="1400" kern="1200" baseline="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6pPr>
      <a:lvl7pPr marL="13716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›"/>
        <a:defRPr sz="1400" kern="120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7pPr>
      <a:lvl8pPr marL="16002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▫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8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†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" pos="7456">
          <p15:clr>
            <a:srgbClr val="F26B43"/>
          </p15:clr>
        </p15:guide>
        <p15:guide id="6" pos="219">
          <p15:clr>
            <a:srgbClr val="F26B43"/>
          </p15:clr>
        </p15:guide>
        <p15:guide id="13" pos="3983">
          <p15:clr>
            <a:srgbClr val="5ACBF0"/>
          </p15:clr>
        </p15:guide>
        <p15:guide id="14" pos="3695">
          <p15:clr>
            <a:srgbClr val="5ACBF0"/>
          </p15:clr>
        </p15:guide>
        <p15:guide id="17" orient="horz" pos="216">
          <p15:clr>
            <a:srgbClr val="F26B43"/>
          </p15:clr>
        </p15:guide>
        <p15:guide id="18" orient="horz" pos="4122">
          <p15:clr>
            <a:srgbClr val="F26B43"/>
          </p15:clr>
        </p15:guide>
        <p15:guide id="21" orient="horz" pos="1186">
          <p15:clr>
            <a:srgbClr val="F26B43"/>
          </p15:clr>
        </p15:guide>
        <p15:guide id="28" orient="horz" pos="3131">
          <p15:clr>
            <a:srgbClr val="F26B43"/>
          </p15:clr>
        </p15:guide>
        <p15:guide id="36" pos="3839">
          <p15:clr>
            <a:srgbClr val="F26B43"/>
          </p15:clr>
        </p15:guide>
        <p15:guide id="37" pos="2932">
          <p15:clr>
            <a:srgbClr val="F26B43"/>
          </p15:clr>
        </p15:guide>
        <p15:guide id="39" pos="2028">
          <p15:clr>
            <a:srgbClr val="F26B43"/>
          </p15:clr>
        </p15:guide>
        <p15:guide id="40" pos="1124">
          <p15:clr>
            <a:srgbClr val="F26B43"/>
          </p15:clr>
        </p15:guide>
        <p15:guide id="41" pos="5646">
          <p15:clr>
            <a:srgbClr val="F26B43"/>
          </p15:clr>
        </p15:guide>
        <p15:guide id="42" pos="6551">
          <p15:clr>
            <a:srgbClr val="F26B43"/>
          </p15:clr>
        </p15:guide>
        <p15:guide id="43" pos="4744">
          <p15:clr>
            <a:srgbClr val="F26B43"/>
          </p15:clr>
        </p15:guide>
        <p15:guide id="44" pos="982">
          <p15:clr>
            <a:srgbClr val="5ACBF0"/>
          </p15:clr>
        </p15:guide>
        <p15:guide id="46" pos="1271">
          <p15:clr>
            <a:srgbClr val="5ACBF0"/>
          </p15:clr>
        </p15:guide>
        <p15:guide id="47" pos="1886">
          <p15:clr>
            <a:srgbClr val="5ACBF0"/>
          </p15:clr>
        </p15:guide>
        <p15:guide id="48" pos="2174">
          <p15:clr>
            <a:srgbClr val="5ACBF0"/>
          </p15:clr>
        </p15:guide>
        <p15:guide id="49" pos="2791">
          <p15:clr>
            <a:srgbClr val="5ACBF0"/>
          </p15:clr>
        </p15:guide>
        <p15:guide id="50" pos="3079">
          <p15:clr>
            <a:srgbClr val="5ACBF0"/>
          </p15:clr>
        </p15:guide>
        <p15:guide id="51" pos="4602">
          <p15:clr>
            <a:srgbClr val="5ACBF0"/>
          </p15:clr>
        </p15:guide>
        <p15:guide id="52" pos="4885">
          <p15:clr>
            <a:srgbClr val="5ACBF0"/>
          </p15:clr>
        </p15:guide>
        <p15:guide id="53" pos="5504">
          <p15:clr>
            <a:srgbClr val="5ACBF0"/>
          </p15:clr>
        </p15:guide>
        <p15:guide id="54" pos="5791">
          <p15:clr>
            <a:srgbClr val="5ACBF0"/>
          </p15:clr>
        </p15:guide>
        <p15:guide id="55" pos="6410">
          <p15:clr>
            <a:srgbClr val="5ACBF0"/>
          </p15:clr>
        </p15:guide>
        <p15:guide id="56" pos="6696">
          <p15:clr>
            <a:srgbClr val="5ACBF0"/>
          </p15:clr>
        </p15:guide>
        <p15:guide id="58" orient="horz" pos="2160">
          <p15:clr>
            <a:srgbClr val="F26B43"/>
          </p15:clr>
        </p15:guide>
        <p15:guide id="59" orient="horz" pos="3881">
          <p15:clr>
            <a:srgbClr val="547EBF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>
            <a:spLocks noGrp="1"/>
          </p:cNvSpPr>
          <p:nvPr>
            <p:ph type="title"/>
          </p:nvPr>
        </p:nvSpPr>
        <p:spPr>
          <a:xfrm>
            <a:off x="330592" y="281967"/>
            <a:ext cx="11508891" cy="86266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[Slide title]               </a:t>
            </a:r>
          </a:p>
        </p:txBody>
      </p:sp>
      <p:sp>
        <p:nvSpPr>
          <p:cNvPr id="3" name="Text Placeholder"/>
          <p:cNvSpPr>
            <a:spLocks noGrp="1"/>
          </p:cNvSpPr>
          <p:nvPr>
            <p:ph type="body" idx="1"/>
          </p:nvPr>
        </p:nvSpPr>
        <p:spPr>
          <a:xfrm>
            <a:off x="324518" y="1826247"/>
            <a:ext cx="11514966" cy="4334841"/>
          </a:xfrm>
          <a:prstGeom prst="rect">
            <a:avLst/>
          </a:prstGeom>
        </p:spPr>
        <p:txBody>
          <a:bodyPr vert="horz" lIns="0" tIns="0" rIns="0" bIns="0" spcCol="493776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"/>
          <p:cNvSpPr>
            <a:spLocks noGrp="1"/>
          </p:cNvSpPr>
          <p:nvPr>
            <p:ph type="sldNum" sz="quarter" idx="4"/>
          </p:nvPr>
        </p:nvSpPr>
        <p:spPr>
          <a:xfrm>
            <a:off x="340565" y="6492240"/>
            <a:ext cx="722839" cy="19202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lnSpc>
                <a:spcPts val="1000"/>
              </a:lnSpc>
              <a:defRPr sz="800" b="0">
                <a:solidFill>
                  <a:schemeClr val="tx1"/>
                </a:solidFill>
                <a:latin typeface="+mn-lt"/>
                <a:cs typeface="ATT Aleck Sans" panose="020B0503020203020204" pitchFamily="34" charset="0"/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Footer Placeholder">
            <a:extLst>
              <a:ext uri="{FF2B5EF4-FFF2-40B4-BE49-F238E27FC236}">
                <a16:creationId xmlns:a16="http://schemas.microsoft.com/office/drawing/2014/main" id="{EA75AFFA-2073-4D48-A217-E9467D3F99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63405" y="6492240"/>
            <a:ext cx="5028085" cy="19202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9435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  <p:sldLayoutId id="2147483706" r:id="rId17"/>
    <p:sldLayoutId id="2147483707" r:id="rId18"/>
    <p:sldLayoutId id="2147483708" r:id="rId19"/>
    <p:sldLayoutId id="2147483709" r:id="rId20"/>
    <p:sldLayoutId id="2147483710" r:id="rId21"/>
    <p:sldLayoutId id="2147483711" r:id="rId22"/>
    <p:sldLayoutId id="2147483712" r:id="rId23"/>
    <p:sldLayoutId id="2147483713" r:id="rId24"/>
    <p:sldLayoutId id="2147483714" r:id="rId25"/>
  </p:sldLayoutIdLst>
  <p:hf hd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spcAft>
          <a:spcPts val="0"/>
        </a:spcAft>
        <a:buNone/>
        <a:defRPr sz="2400" b="0" i="0" kern="1200">
          <a:solidFill>
            <a:schemeClr val="tx1"/>
          </a:solidFill>
          <a:latin typeface="ATT Aleck Sans Medium" panose="020B0503020203020204" pitchFamily="34" charset="0"/>
          <a:ea typeface="+mj-ea"/>
          <a:cs typeface="ATT Aleck Sans Medium" panose="020B0503020203020204" pitchFamily="34" charset="0"/>
        </a:defRPr>
      </a:lvl1pPr>
    </p:titleStyle>
    <p:bodyStyle>
      <a:lvl1pPr marL="0" indent="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1"/>
        </a:buClr>
        <a:buFontTx/>
        <a:buNone/>
        <a:defRPr sz="2400" kern="1200">
          <a:solidFill>
            <a:schemeClr val="tx2"/>
          </a:solidFill>
          <a:latin typeface="+mn-lt"/>
          <a:ea typeface="+mn-ea"/>
          <a:cs typeface="ATT Aleck Sans" panose="020B0503020203020204" pitchFamily="34" charset="0"/>
        </a:defRPr>
      </a:lvl1pPr>
      <a:lvl2pPr marL="285750" indent="-28575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SzPct val="101000"/>
        <a:buFont typeface="ATT Aleck Sans" panose="020B0604020202020204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2pPr>
      <a:lvl3pPr marL="4572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‒"/>
        <a:defRPr sz="1400" kern="1200" baseline="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3pPr>
      <a:lvl4pPr marL="742950" indent="-28575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SzPct val="75000"/>
        <a:buFont typeface="ATT Aleck San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4pPr>
      <a:lvl5pPr marL="9144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SzPct val="60000"/>
        <a:buFont typeface="ATT Aleck Sans" panose="02070309020205020404" pitchFamily="49" charset="0"/>
        <a:buChar char="o"/>
        <a:defRPr sz="1400" kern="120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5pPr>
      <a:lvl6pPr marL="11430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◦"/>
        <a:defRPr sz="1400" kern="1200" baseline="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6pPr>
      <a:lvl7pPr marL="13716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›"/>
        <a:defRPr sz="1400" kern="120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7pPr>
      <a:lvl8pPr marL="16002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▫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8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†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" pos="7456">
          <p15:clr>
            <a:srgbClr val="F26B43"/>
          </p15:clr>
        </p15:guide>
        <p15:guide id="6" pos="219">
          <p15:clr>
            <a:srgbClr val="F26B43"/>
          </p15:clr>
        </p15:guide>
        <p15:guide id="13" pos="3983">
          <p15:clr>
            <a:srgbClr val="5ACBF0"/>
          </p15:clr>
        </p15:guide>
        <p15:guide id="14" pos="3695">
          <p15:clr>
            <a:srgbClr val="5ACBF0"/>
          </p15:clr>
        </p15:guide>
        <p15:guide id="17" orient="horz" pos="216">
          <p15:clr>
            <a:srgbClr val="F26B43"/>
          </p15:clr>
        </p15:guide>
        <p15:guide id="18" orient="horz" pos="4122">
          <p15:clr>
            <a:srgbClr val="F26B43"/>
          </p15:clr>
        </p15:guide>
        <p15:guide id="21" orient="horz" pos="1186">
          <p15:clr>
            <a:srgbClr val="F26B43"/>
          </p15:clr>
        </p15:guide>
        <p15:guide id="28" orient="horz" pos="3131">
          <p15:clr>
            <a:srgbClr val="F26B43"/>
          </p15:clr>
        </p15:guide>
        <p15:guide id="36" pos="3839">
          <p15:clr>
            <a:srgbClr val="F26B43"/>
          </p15:clr>
        </p15:guide>
        <p15:guide id="37" pos="2932">
          <p15:clr>
            <a:srgbClr val="F26B43"/>
          </p15:clr>
        </p15:guide>
        <p15:guide id="39" pos="2028">
          <p15:clr>
            <a:srgbClr val="F26B43"/>
          </p15:clr>
        </p15:guide>
        <p15:guide id="40" pos="1124">
          <p15:clr>
            <a:srgbClr val="F26B43"/>
          </p15:clr>
        </p15:guide>
        <p15:guide id="41" pos="5646">
          <p15:clr>
            <a:srgbClr val="F26B43"/>
          </p15:clr>
        </p15:guide>
        <p15:guide id="42" pos="6551">
          <p15:clr>
            <a:srgbClr val="F26B43"/>
          </p15:clr>
        </p15:guide>
        <p15:guide id="43" pos="4744">
          <p15:clr>
            <a:srgbClr val="F26B43"/>
          </p15:clr>
        </p15:guide>
        <p15:guide id="44" pos="982">
          <p15:clr>
            <a:srgbClr val="5ACBF0"/>
          </p15:clr>
        </p15:guide>
        <p15:guide id="46" pos="1271">
          <p15:clr>
            <a:srgbClr val="5ACBF0"/>
          </p15:clr>
        </p15:guide>
        <p15:guide id="47" pos="1886">
          <p15:clr>
            <a:srgbClr val="5ACBF0"/>
          </p15:clr>
        </p15:guide>
        <p15:guide id="48" pos="2174">
          <p15:clr>
            <a:srgbClr val="5ACBF0"/>
          </p15:clr>
        </p15:guide>
        <p15:guide id="49" pos="2791">
          <p15:clr>
            <a:srgbClr val="5ACBF0"/>
          </p15:clr>
        </p15:guide>
        <p15:guide id="50" pos="3079">
          <p15:clr>
            <a:srgbClr val="5ACBF0"/>
          </p15:clr>
        </p15:guide>
        <p15:guide id="51" pos="4602">
          <p15:clr>
            <a:srgbClr val="5ACBF0"/>
          </p15:clr>
        </p15:guide>
        <p15:guide id="52" pos="4885">
          <p15:clr>
            <a:srgbClr val="5ACBF0"/>
          </p15:clr>
        </p15:guide>
        <p15:guide id="53" pos="5504">
          <p15:clr>
            <a:srgbClr val="5ACBF0"/>
          </p15:clr>
        </p15:guide>
        <p15:guide id="54" pos="5791">
          <p15:clr>
            <a:srgbClr val="5ACBF0"/>
          </p15:clr>
        </p15:guide>
        <p15:guide id="55" pos="6410">
          <p15:clr>
            <a:srgbClr val="5ACBF0"/>
          </p15:clr>
        </p15:guide>
        <p15:guide id="56" pos="6696">
          <p15:clr>
            <a:srgbClr val="5ACBF0"/>
          </p15:clr>
        </p15:guide>
        <p15:guide id="58" orient="horz" pos="2160">
          <p15:clr>
            <a:srgbClr val="F26B43"/>
          </p15:clr>
        </p15:guide>
        <p15:guide id="59" orient="horz" pos="3881">
          <p15:clr>
            <a:srgbClr val="547EBF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>
            <a:spLocks noGrp="1"/>
          </p:cNvSpPr>
          <p:nvPr>
            <p:ph type="title"/>
          </p:nvPr>
        </p:nvSpPr>
        <p:spPr>
          <a:xfrm>
            <a:off x="330592" y="281967"/>
            <a:ext cx="11508891" cy="86266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[Slide title]               </a:t>
            </a:r>
          </a:p>
        </p:txBody>
      </p:sp>
      <p:sp>
        <p:nvSpPr>
          <p:cNvPr id="3" name="Text Placeholder"/>
          <p:cNvSpPr>
            <a:spLocks noGrp="1"/>
          </p:cNvSpPr>
          <p:nvPr>
            <p:ph type="body" idx="1"/>
          </p:nvPr>
        </p:nvSpPr>
        <p:spPr>
          <a:xfrm>
            <a:off x="324518" y="1826247"/>
            <a:ext cx="11514966" cy="4334841"/>
          </a:xfrm>
          <a:prstGeom prst="rect">
            <a:avLst/>
          </a:prstGeom>
        </p:spPr>
        <p:txBody>
          <a:bodyPr vert="horz" lIns="0" tIns="0" rIns="0" bIns="0" spcCol="493776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"/>
          <p:cNvSpPr>
            <a:spLocks noGrp="1"/>
          </p:cNvSpPr>
          <p:nvPr>
            <p:ph type="sldNum" sz="quarter" idx="4"/>
          </p:nvPr>
        </p:nvSpPr>
        <p:spPr>
          <a:xfrm>
            <a:off x="340565" y="6492240"/>
            <a:ext cx="722839" cy="19202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lnSpc>
                <a:spcPts val="1000"/>
              </a:lnSpc>
              <a:defRPr sz="800" b="0">
                <a:solidFill>
                  <a:schemeClr val="bg1"/>
                </a:solidFill>
                <a:latin typeface="+mn-lt"/>
                <a:cs typeface="ATT Aleck Sans" panose="020B0503020203020204" pitchFamily="34" charset="0"/>
              </a:defRPr>
            </a:lvl1pPr>
          </a:lstStyle>
          <a:p>
            <a:fld id="{2FEF0783-5313-F84B-9053-D8AA4F76753D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Footer Placeholder">
            <a:extLst>
              <a:ext uri="{FF2B5EF4-FFF2-40B4-BE49-F238E27FC236}">
                <a16:creationId xmlns:a16="http://schemas.microsoft.com/office/drawing/2014/main" id="{EA75AFFA-2073-4D48-A217-E9467D3F99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63405" y="6492240"/>
            <a:ext cx="6242270" cy="19202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>
                <a:solidFill>
                  <a:srgbClr val="FFFFFF"/>
                </a:solidFill>
              </a:rPr>
              <a:t>ICW/ 2020 / © 2019 AT&amp;T Intellectual Property - AT&amp;T Proprietary (Internal Use Only) 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0680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  <p:sldLayoutId id="2147483728" r:id="rId13"/>
    <p:sldLayoutId id="2147483729" r:id="rId14"/>
    <p:sldLayoutId id="2147483730" r:id="rId15"/>
    <p:sldLayoutId id="2147483731" r:id="rId16"/>
    <p:sldLayoutId id="2147483732" r:id="rId17"/>
    <p:sldLayoutId id="2147483733" r:id="rId18"/>
    <p:sldLayoutId id="2147483734" r:id="rId19"/>
    <p:sldLayoutId id="2147483735" r:id="rId20"/>
    <p:sldLayoutId id="2147483736" r:id="rId21"/>
    <p:sldLayoutId id="2147483737" r:id="rId22"/>
    <p:sldLayoutId id="2147483738" r:id="rId23"/>
    <p:sldLayoutId id="2147483739" r:id="rId24"/>
    <p:sldLayoutId id="2147483740" r:id="rId25"/>
    <p:sldLayoutId id="2147483741" r:id="rId26"/>
    <p:sldLayoutId id="2147483742" r:id="rId27"/>
    <p:sldLayoutId id="2147483743" r:id="rId28"/>
    <p:sldLayoutId id="2147483744" r:id="rId29"/>
    <p:sldLayoutId id="2147483745" r:id="rId30"/>
    <p:sldLayoutId id="2147483746" r:id="rId31"/>
    <p:sldLayoutId id="2147483747" r:id="rId32"/>
    <p:sldLayoutId id="2147483748" r:id="rId33"/>
    <p:sldLayoutId id="2147483749" r:id="rId34"/>
    <p:sldLayoutId id="2147483750" r:id="rId35"/>
    <p:sldLayoutId id="2147483751" r:id="rId36"/>
    <p:sldLayoutId id="2147483752" r:id="rId37"/>
    <p:sldLayoutId id="2147483753" r:id="rId38"/>
    <p:sldLayoutId id="2147483754" r:id="rId39"/>
    <p:sldLayoutId id="2147483755" r:id="rId40"/>
    <p:sldLayoutId id="2147483756" r:id="rId41"/>
    <p:sldLayoutId id="2147483757" r:id="rId42"/>
    <p:sldLayoutId id="2147483758" r:id="rId43"/>
    <p:sldLayoutId id="2147483759" r:id="rId44"/>
  </p:sldLayoutIdLst>
  <p:hf hd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spcAft>
          <a:spcPts val="0"/>
        </a:spcAft>
        <a:buNone/>
        <a:defRPr sz="2400" b="1" i="0" kern="1200">
          <a:solidFill>
            <a:schemeClr val="bg1"/>
          </a:solidFill>
          <a:latin typeface="ATT Aleck Sans" panose="020B0503020203020204" pitchFamily="34" charset="0"/>
          <a:ea typeface="+mj-ea"/>
          <a:cs typeface="ATT Aleck Sans" panose="020B0503020203020204" pitchFamily="34" charset="0"/>
        </a:defRPr>
      </a:lvl1pPr>
    </p:titleStyle>
    <p:bodyStyle>
      <a:lvl1pPr marL="0" indent="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bg1"/>
        </a:buClr>
        <a:buFontTx/>
        <a:buNone/>
        <a:defRPr sz="2400" kern="1200">
          <a:solidFill>
            <a:schemeClr val="bg1"/>
          </a:solidFill>
          <a:latin typeface="+mn-lt"/>
          <a:ea typeface="+mn-ea"/>
          <a:cs typeface="ATT Aleck Sans" panose="020B0503020203020204" pitchFamily="34" charset="0"/>
        </a:defRPr>
      </a:lvl1pPr>
      <a:lvl2pPr marL="285750" indent="-28575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bg1"/>
        </a:buClr>
        <a:buFont typeface="ATT Aleck Sans" panose="020B0604020202020204" pitchFamily="34" charset="0"/>
        <a:buChar char="•"/>
        <a:defRPr sz="1400" kern="1200" baseline="0">
          <a:solidFill>
            <a:schemeClr val="bg1"/>
          </a:solidFill>
          <a:latin typeface="+mn-lt"/>
          <a:ea typeface="+mn-ea"/>
          <a:cs typeface="ATT Aleck Sans" panose="020B0503020203020204" pitchFamily="34" charset="0"/>
        </a:defRPr>
      </a:lvl2pPr>
      <a:lvl3pPr marL="4572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bg1"/>
        </a:buClr>
        <a:buFont typeface="ATT Aleck Sans" panose="020F0502020204030204" pitchFamily="34" charset="0"/>
        <a:buChar char="‒"/>
        <a:defRPr sz="1400" kern="1200" baseline="0">
          <a:solidFill>
            <a:schemeClr val="bg1"/>
          </a:solidFill>
          <a:latin typeface="+mn-lt"/>
          <a:ea typeface="+mn-ea"/>
          <a:cs typeface="ATT Aleck Sans" panose="020B0503020203020204" pitchFamily="34" charset="0"/>
        </a:defRPr>
      </a:lvl3pPr>
      <a:lvl4pPr marL="6858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bg1"/>
        </a:buClr>
        <a:buSzPct val="75000"/>
        <a:buFont typeface="ATT Aleck Sans" panose="05000000000000000000" pitchFamily="2" charset="2"/>
        <a:buChar char="§"/>
        <a:defRPr sz="1400" kern="1200">
          <a:solidFill>
            <a:schemeClr val="bg1"/>
          </a:solidFill>
          <a:latin typeface="+mn-lt"/>
          <a:ea typeface="+mn-ea"/>
          <a:cs typeface="ATT Aleck Sans" panose="020B0503020203020204" pitchFamily="34" charset="0"/>
        </a:defRPr>
      </a:lvl4pPr>
      <a:lvl5pPr marL="9144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bg1"/>
        </a:buClr>
        <a:buSzPct val="60000"/>
        <a:buFont typeface="ATT Aleck Sans" panose="02070309020205020404" pitchFamily="49" charset="0"/>
        <a:buChar char="o"/>
        <a:defRPr sz="1400" kern="1200">
          <a:solidFill>
            <a:schemeClr val="bg1"/>
          </a:solidFill>
          <a:latin typeface="+mn-lt"/>
          <a:ea typeface="+mn-ea"/>
          <a:cs typeface="ATT Aleck Sans" panose="020B0503020203020204" pitchFamily="34" charset="0"/>
        </a:defRPr>
      </a:lvl5pPr>
      <a:lvl6pPr marL="11430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◦"/>
        <a:defRPr sz="1400" kern="1200" baseline="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6pPr>
      <a:lvl7pPr marL="13716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›"/>
        <a:defRPr sz="1400" kern="120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7pPr>
      <a:lvl8pPr marL="16002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▫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8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†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456">
          <p15:clr>
            <a:srgbClr val="F26B43"/>
          </p15:clr>
        </p15:guide>
        <p15:guide id="2" pos="219">
          <p15:clr>
            <a:srgbClr val="F26B43"/>
          </p15:clr>
        </p15:guide>
        <p15:guide id="3" pos="3983">
          <p15:clr>
            <a:srgbClr val="5ACBF0"/>
          </p15:clr>
        </p15:guide>
        <p15:guide id="4" pos="3695">
          <p15:clr>
            <a:srgbClr val="5ACBF0"/>
          </p15:clr>
        </p15:guide>
        <p15:guide id="5" orient="horz" pos="216">
          <p15:clr>
            <a:srgbClr val="F26B43"/>
          </p15:clr>
        </p15:guide>
        <p15:guide id="6" orient="horz" pos="4122">
          <p15:clr>
            <a:srgbClr val="F26B43"/>
          </p15:clr>
        </p15:guide>
        <p15:guide id="7" orient="horz" pos="1186">
          <p15:clr>
            <a:srgbClr val="F26B43"/>
          </p15:clr>
        </p15:guide>
        <p15:guide id="8" orient="horz" pos="3131">
          <p15:clr>
            <a:srgbClr val="F26B43"/>
          </p15:clr>
        </p15:guide>
        <p15:guide id="9" pos="3839">
          <p15:clr>
            <a:srgbClr val="F26B43"/>
          </p15:clr>
        </p15:guide>
        <p15:guide id="10" pos="2932">
          <p15:clr>
            <a:srgbClr val="F26B43"/>
          </p15:clr>
        </p15:guide>
        <p15:guide id="11" pos="2028">
          <p15:clr>
            <a:srgbClr val="F26B43"/>
          </p15:clr>
        </p15:guide>
        <p15:guide id="12" pos="1124">
          <p15:clr>
            <a:srgbClr val="F26B43"/>
          </p15:clr>
        </p15:guide>
        <p15:guide id="13" pos="5646">
          <p15:clr>
            <a:srgbClr val="F26B43"/>
          </p15:clr>
        </p15:guide>
        <p15:guide id="14" pos="6551">
          <p15:clr>
            <a:srgbClr val="F26B43"/>
          </p15:clr>
        </p15:guide>
        <p15:guide id="15" pos="4744">
          <p15:clr>
            <a:srgbClr val="F26B43"/>
          </p15:clr>
        </p15:guide>
        <p15:guide id="16" pos="982">
          <p15:clr>
            <a:srgbClr val="5ACBF0"/>
          </p15:clr>
        </p15:guide>
        <p15:guide id="17" pos="1271">
          <p15:clr>
            <a:srgbClr val="5ACBF0"/>
          </p15:clr>
        </p15:guide>
        <p15:guide id="18" pos="1886">
          <p15:clr>
            <a:srgbClr val="5ACBF0"/>
          </p15:clr>
        </p15:guide>
        <p15:guide id="19" pos="2174">
          <p15:clr>
            <a:srgbClr val="5ACBF0"/>
          </p15:clr>
        </p15:guide>
        <p15:guide id="20" pos="2791">
          <p15:clr>
            <a:srgbClr val="5ACBF0"/>
          </p15:clr>
        </p15:guide>
        <p15:guide id="21" pos="3079">
          <p15:clr>
            <a:srgbClr val="5ACBF0"/>
          </p15:clr>
        </p15:guide>
        <p15:guide id="22" pos="4602">
          <p15:clr>
            <a:srgbClr val="5ACBF0"/>
          </p15:clr>
        </p15:guide>
        <p15:guide id="23" pos="4885">
          <p15:clr>
            <a:srgbClr val="5ACBF0"/>
          </p15:clr>
        </p15:guide>
        <p15:guide id="24" pos="5504">
          <p15:clr>
            <a:srgbClr val="5ACBF0"/>
          </p15:clr>
        </p15:guide>
        <p15:guide id="25" pos="5791">
          <p15:clr>
            <a:srgbClr val="5ACBF0"/>
          </p15:clr>
        </p15:guide>
        <p15:guide id="26" pos="6410">
          <p15:clr>
            <a:srgbClr val="5ACBF0"/>
          </p15:clr>
        </p15:guide>
        <p15:guide id="27" pos="6696">
          <p15:clr>
            <a:srgbClr val="5ACBF0"/>
          </p15:clr>
        </p15:guide>
        <p15:guide id="28" orient="horz" pos="2160">
          <p15:clr>
            <a:srgbClr val="F26B43"/>
          </p15:clr>
        </p15:guide>
        <p15:guide id="29" orient="horz" pos="3881">
          <p15:clr>
            <a:srgbClr val="547EBF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slideLayout" Target="../slideLayouts/slideLayout19.xml"/><Relationship Id="rId7" Type="http://schemas.openxmlformats.org/officeDocument/2006/relationships/image" Target="../media/image38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7.jpg"/><Relationship Id="rId5" Type="http://schemas.openxmlformats.org/officeDocument/2006/relationships/image" Target="../media/image36.png"/><Relationship Id="rId4" Type="http://schemas.openxmlformats.org/officeDocument/2006/relationships/notesSlide" Target="../notesSlides/notesSlid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13.jpeg"/><Relationship Id="rId11" Type="http://schemas.openxmlformats.org/officeDocument/2006/relationships/image" Target="../media/image18.png"/><Relationship Id="rId5" Type="http://schemas.openxmlformats.org/officeDocument/2006/relationships/image" Target="../media/image12.jpeg"/><Relationship Id="rId10" Type="http://schemas.openxmlformats.org/officeDocument/2006/relationships/image" Target="../media/image17.png"/><Relationship Id="rId4" Type="http://schemas.openxmlformats.org/officeDocument/2006/relationships/image" Target="../media/image11.jpe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0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5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">
            <a:extLst>
              <a:ext uri="{FF2B5EF4-FFF2-40B4-BE49-F238E27FC236}">
                <a16:creationId xmlns:a16="http://schemas.microsoft.com/office/drawing/2014/main" id="{B985F9F4-3C7B-1849-B295-1F0DA0CBBA9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4690" y="5364525"/>
            <a:ext cx="5531124" cy="713232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6" name="Picture" descr="AT&amp;T globe logo">
            <a:extLst>
              <a:ext uri="{FF2B5EF4-FFF2-40B4-BE49-F238E27FC236}">
                <a16:creationId xmlns:a16="http://schemas.microsoft.com/office/drawing/2014/main" id="{572FDBB6-DA27-8546-8770-45B8814472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89920" y="6199632"/>
            <a:ext cx="1042416" cy="42891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177"/>
            <a:ext cx="5789090" cy="3646252"/>
          </a:xfrm>
          <a:prstGeom prst="rect">
            <a:avLst/>
          </a:prstGeom>
        </p:spPr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83CB8424-54BE-4160-8BA9-F5D0B155EF0B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36" t="3731" r="1111" b="10027"/>
          <a:stretch/>
        </p:blipFill>
        <p:spPr>
          <a:xfrm>
            <a:off x="6094413" y="0"/>
            <a:ext cx="6097587" cy="6867525"/>
          </a:xfrm>
        </p:spPr>
      </p:pic>
    </p:spTree>
    <p:extLst>
      <p:ext uri="{BB962C8B-B14F-4D97-AF65-F5344CB8AC3E}">
        <p14:creationId xmlns:p14="http://schemas.microsoft.com/office/powerpoint/2010/main" val="19349206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EF0783-5313-F84B-9053-D8AA4F76753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ATT Aleck Sans" panose="020B0503020203020204" pitchFamily="34" charset="0"/>
              </a:rPr>
              <a:pPr marL="0" marR="0" lvl="0" indent="0" algn="l" defTabSz="457200" rtl="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ATT Aleck Sans" panose="020B0503020203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t>ICW/ 2020 / © 2019 AT&amp;T Intellectual Property - AT&amp;T Proprietary (Internal Use Only) 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+mn-cs"/>
            </a:endParaRPr>
          </a:p>
        </p:txBody>
      </p:sp>
      <p:sp>
        <p:nvSpPr>
          <p:cNvPr id="45" name="Footer Placeholder">
            <a:extLst>
              <a:ext uri="{FF2B5EF4-FFF2-40B4-BE49-F238E27FC236}">
                <a16:creationId xmlns:a16="http://schemas.microsoft.com/office/drawing/2014/main" id="{D33906AA-819D-7B44-8154-714F884E8732}"/>
              </a:ext>
            </a:extLst>
          </p:cNvPr>
          <p:cNvSpPr txBox="1">
            <a:spLocks/>
          </p:cNvSpPr>
          <p:nvPr/>
        </p:nvSpPr>
        <p:spPr>
          <a:xfrm>
            <a:off x="889234" y="6492240"/>
            <a:ext cx="6242270" cy="19202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457200" rtl="0" eaLnBrk="1" latinLnBrk="0" hangingPunct="1">
              <a:lnSpc>
                <a:spcPts val="1000"/>
              </a:lnSpc>
              <a:defRPr sz="800" b="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ATT Aleck Sans" panose="020B0503020203020204" pitchFamily="34" charset="0"/>
              </a:rPr>
              <a:t>ICW/ 2020/ © 2019 AT&amp;T Intellectual Property - AT&amp;T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ATT Aleck Sans" panose="020B0503020203020204" pitchFamily="34" charset="0"/>
              </a:rPr>
              <a:t>Proprietary (Internal Use Only) 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7791" y="6708260"/>
            <a:ext cx="5016642" cy="11828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Pct val="100000"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t>For Discussion Only. Pending Legal Review</a:t>
            </a:r>
            <a:r>
              <a:rPr kumimoji="0" lang="en-US" sz="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t>.</a:t>
            </a:r>
            <a:endParaRPr kumimoji="0" lang="en-US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+mn-cs"/>
            </a:endParaRPr>
          </a:p>
        </p:txBody>
      </p:sp>
      <p:sp>
        <p:nvSpPr>
          <p:cNvPr id="48" name="Slide Number Placeholder 3"/>
          <p:cNvSpPr txBox="1">
            <a:spLocks/>
          </p:cNvSpPr>
          <p:nvPr/>
        </p:nvSpPr>
        <p:spPr>
          <a:xfrm>
            <a:off x="67791" y="6487495"/>
            <a:ext cx="722313" cy="192088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457200" rtl="0" eaLnBrk="1" latinLnBrk="0" hangingPunct="1">
              <a:lnSpc>
                <a:spcPts val="1000"/>
              </a:lnSpc>
              <a:defRPr sz="800" b="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ATT Aleck Sans" panose="020B0503020203020204" pitchFamily="34" charset="0"/>
              </a:rPr>
              <a:t>8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D22E142-044A-4040-9133-98DD3D8EFC40}"/>
              </a:ext>
            </a:extLst>
          </p:cNvPr>
          <p:cNvSpPr txBox="1"/>
          <p:nvPr/>
        </p:nvSpPr>
        <p:spPr>
          <a:xfrm>
            <a:off x="7424745" y="6199169"/>
            <a:ext cx="4570739" cy="143155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 Light" panose="020B0403020203020204" pitchFamily="34" charset="0"/>
                <a:ea typeface="+mn-ea"/>
                <a:cs typeface="ATT Aleck Sans Light" panose="020B0403020203020204" pitchFamily="34" charset="0"/>
              </a:rPr>
              <a:t>1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 Light" panose="020B0403020203020204" pitchFamily="34" charset="0"/>
                <a:ea typeface="+mn-ea"/>
                <a:cs typeface="ATT Aleck Sans Light" panose="020B0403020203020204" pitchFamily="34" charset="0"/>
              </a:rPr>
              <a:t>Kantar Added Value. May 2019. National panel sample (ages 15-54, drive, and have a smartphone).</a:t>
            </a:r>
            <a:endParaRPr kumimoji="0" lang="en-US" sz="800" b="0" i="1" u="none" strike="noStrike" kern="120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TT Aleck Sans Light" panose="020B0403020203020204" pitchFamily="34" charset="0"/>
              <a:ea typeface="+mn-ea"/>
              <a:cs typeface="ATT Aleck Sans Light" panose="020B0403020203020204" pitchFamily="34" charset="0"/>
            </a:endParaRPr>
          </a:p>
        </p:txBody>
      </p:sp>
      <p:sp>
        <p:nvSpPr>
          <p:cNvPr id="33" name="Title 5">
            <a:extLst>
              <a:ext uri="{FF2B5EF4-FFF2-40B4-BE49-F238E27FC236}">
                <a16:creationId xmlns:a16="http://schemas.microsoft.com/office/drawing/2014/main" id="{705D5AF0-3D13-4F2B-8DBE-AB257A6DAA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987" y="280928"/>
            <a:ext cx="11510496" cy="652852"/>
          </a:xfrm>
        </p:spPr>
        <p:txBody>
          <a:bodyPr/>
          <a:lstStyle/>
          <a:p>
            <a:r>
              <a:rPr lang="en-US" dirty="0"/>
              <a:t>Tens of thousands of people are injured- and hundreds die- every year by distracted driving, including: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ACB2F49-5B0D-445E-AB2B-0CC01B8A81C1}"/>
              </a:ext>
            </a:extLst>
          </p:cNvPr>
          <p:cNvGrpSpPr/>
          <p:nvPr/>
        </p:nvGrpSpPr>
        <p:grpSpPr>
          <a:xfrm>
            <a:off x="804042" y="1512061"/>
            <a:ext cx="6042171" cy="2091355"/>
            <a:chOff x="804042" y="1512061"/>
            <a:chExt cx="6042171" cy="2091355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B8686232-03D2-4B4B-A473-446BF321B00F}"/>
                </a:ext>
              </a:extLst>
            </p:cNvPr>
            <p:cNvGrpSpPr/>
            <p:nvPr/>
          </p:nvGrpSpPr>
          <p:grpSpPr>
            <a:xfrm>
              <a:off x="804042" y="1512061"/>
              <a:ext cx="1397383" cy="2049283"/>
              <a:chOff x="840138" y="1304950"/>
              <a:chExt cx="1397383" cy="2049283"/>
            </a:xfrm>
          </p:grpSpPr>
          <p:sp>
            <p:nvSpPr>
              <p:cNvPr id="32" name="TextBox 31"/>
              <p:cNvSpPr txBox="1"/>
              <p:nvPr/>
            </p:nvSpPr>
            <p:spPr>
              <a:xfrm>
                <a:off x="840138" y="2856902"/>
                <a:ext cx="1397383" cy="4973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normAutofit lnSpcReduction="10000"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80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r>
                  <a:rPr kumimoji="0" lang="en-US" sz="17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TT Aleck Sans" panose="020B0503020203020204" pitchFamily="34" charset="0"/>
                    <a:ea typeface="+mn-ea"/>
                    <a:cs typeface="ATT Aleck Sans" panose="020B0503020203020204" pitchFamily="34" charset="0"/>
                  </a:rPr>
                  <a:t>Use a mobile GPS </a:t>
                </a:r>
                <a:endParaRPr kumimoji="0" lang="en-US" sz="17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TT Aleck Sans" panose="020B0503020203020204" pitchFamily="34" charset="0"/>
                  <a:ea typeface="+mn-ea"/>
                  <a:cs typeface="ATT Aleck Sans" panose="020B0503020203020204" pitchFamily="34" charset="0"/>
                </a:endParaRPr>
              </a:p>
            </p:txBody>
          </p:sp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8E8474FA-0232-5C42-A045-06DAAFB55B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47098" y="1304950"/>
                <a:ext cx="783463" cy="783463"/>
              </a:xfrm>
              <a:prstGeom prst="rect">
                <a:avLst/>
              </a:prstGeom>
            </p:spPr>
          </p:pic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1A308242-D243-425E-AA4B-DB7FCC755F26}"/>
                  </a:ext>
                </a:extLst>
              </p:cNvPr>
              <p:cNvSpPr txBox="1"/>
              <p:nvPr/>
            </p:nvSpPr>
            <p:spPr>
              <a:xfrm>
                <a:off x="986095" y="2227024"/>
                <a:ext cx="1105468" cy="53133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normAutofit lnSpcReduction="10000"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80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r>
                  <a:rPr kumimoji="0" lang="en-US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57B8"/>
                    </a:solidFill>
                    <a:effectLst/>
                    <a:uLnTx/>
                    <a:uFillTx/>
                    <a:latin typeface="ATT Aleck Sans" panose="020B0503020203020204" pitchFamily="34" charset="0"/>
                    <a:ea typeface="+mn-ea"/>
                    <a:cs typeface="ATT Aleck Sans" panose="020B0503020203020204" pitchFamily="34" charset="0"/>
                  </a:rPr>
                  <a:t>78%</a:t>
                </a: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C5C62719-1A1F-418F-A9C0-3C9E9DF0797E}"/>
                </a:ext>
              </a:extLst>
            </p:cNvPr>
            <p:cNvGrpSpPr/>
            <p:nvPr/>
          </p:nvGrpSpPr>
          <p:grpSpPr>
            <a:xfrm>
              <a:off x="2741846" y="1512061"/>
              <a:ext cx="2196118" cy="2091355"/>
              <a:chOff x="2671986" y="1332036"/>
              <a:chExt cx="2196118" cy="2091355"/>
            </a:xfrm>
          </p:grpSpPr>
          <p:pic>
            <p:nvPicPr>
              <p:cNvPr id="18" name="Picture 17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356347" y="1332036"/>
                <a:ext cx="827397" cy="827397"/>
              </a:xfrm>
              <a:prstGeom prst="rect">
                <a:avLst/>
              </a:prstGeom>
            </p:spPr>
          </p:pic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362FAB4A-93DE-D248-BE10-1BCA764FC0AF}"/>
                  </a:ext>
                </a:extLst>
              </p:cNvPr>
              <p:cNvSpPr txBox="1"/>
              <p:nvPr/>
            </p:nvSpPr>
            <p:spPr>
              <a:xfrm>
                <a:off x="2671986" y="2841916"/>
                <a:ext cx="2196118" cy="58147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norm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80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r>
                  <a:rPr kumimoji="0" lang="en-US" sz="17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TT Aleck Sans" panose="020B0503020203020204" pitchFamily="34" charset="0"/>
                    <a:ea typeface="+mn-ea"/>
                    <a:cs typeface="ATT Aleck Sans" panose="020B0503020203020204" pitchFamily="34" charset="0"/>
                  </a:rPr>
                  <a:t>Read a text/email or social media</a:t>
                </a:r>
                <a:endParaRPr kumimoji="0" lang="en-US" sz="17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TT Aleck Sans" panose="020B0503020203020204" pitchFamily="34" charset="0"/>
                  <a:ea typeface="+mn-ea"/>
                  <a:cs typeface="ATT Aleck Sans" panose="020B0503020203020204" pitchFamily="34" charset="0"/>
                </a:endParaRP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9ED190A0-3831-4E79-8BC9-775547ADF6BD}"/>
                  </a:ext>
                </a:extLst>
              </p:cNvPr>
              <p:cNvSpPr txBox="1"/>
              <p:nvPr/>
            </p:nvSpPr>
            <p:spPr>
              <a:xfrm>
                <a:off x="3217311" y="2254110"/>
                <a:ext cx="1105468" cy="53133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normAutofit lnSpcReduction="10000"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80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r>
                  <a:rPr kumimoji="0" lang="en-US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57B8"/>
                    </a:solidFill>
                    <a:effectLst/>
                    <a:uLnTx/>
                    <a:uFillTx/>
                    <a:latin typeface="ATT Aleck Sans" panose="020B0503020203020204" pitchFamily="34" charset="0"/>
                    <a:ea typeface="+mn-ea"/>
                    <a:cs typeface="ATT Aleck Sans" panose="020B0503020203020204" pitchFamily="34" charset="0"/>
                  </a:rPr>
                  <a:t>69%</a:t>
                </a: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6784A85B-8E95-441C-AE14-B513AFF43CD8}"/>
                </a:ext>
              </a:extLst>
            </p:cNvPr>
            <p:cNvGrpSpPr/>
            <p:nvPr/>
          </p:nvGrpSpPr>
          <p:grpSpPr>
            <a:xfrm>
              <a:off x="5345788" y="1512061"/>
              <a:ext cx="1500425" cy="2049283"/>
              <a:chOff x="5395715" y="1295664"/>
              <a:chExt cx="1500425" cy="2049283"/>
            </a:xfrm>
          </p:grpSpPr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743629" y="1295664"/>
                <a:ext cx="804596" cy="804596"/>
              </a:xfrm>
              <a:prstGeom prst="rect">
                <a:avLst/>
              </a:prstGeom>
            </p:spPr>
          </p:pic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135599AA-C752-AB42-8F08-A8B35AA9F84A}"/>
                  </a:ext>
                </a:extLst>
              </p:cNvPr>
              <p:cNvSpPr txBox="1"/>
              <p:nvPr/>
            </p:nvSpPr>
            <p:spPr>
              <a:xfrm>
                <a:off x="5395715" y="2847616"/>
                <a:ext cx="1500425" cy="4973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norm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80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r>
                  <a:rPr kumimoji="0" lang="en-US" sz="17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TT Aleck Sans" panose="020B0503020203020204" pitchFamily="34" charset="0"/>
                    <a:ea typeface="+mn-ea"/>
                    <a:cs typeface="ATT Aleck Sans" panose="020B0503020203020204" pitchFamily="34" charset="0"/>
                  </a:rPr>
                  <a:t>Choose music </a:t>
                </a:r>
                <a:endParaRPr kumimoji="0" lang="en-US" sz="17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TT Aleck Sans" panose="020B0503020203020204" pitchFamily="34" charset="0"/>
                  <a:ea typeface="+mn-ea"/>
                  <a:cs typeface="ATT Aleck Sans" panose="020B0503020203020204" pitchFamily="34" charset="0"/>
                </a:endParaRP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FCB5F708-AA36-460F-A747-D5371C05730C}"/>
                  </a:ext>
                </a:extLst>
              </p:cNvPr>
              <p:cNvSpPr txBox="1"/>
              <p:nvPr/>
            </p:nvSpPr>
            <p:spPr>
              <a:xfrm>
                <a:off x="5593193" y="2217738"/>
                <a:ext cx="1105468" cy="53133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normAutofit lnSpcReduction="10000"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80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r>
                  <a:rPr kumimoji="0" lang="en-US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57B8"/>
                    </a:solidFill>
                    <a:effectLst/>
                    <a:uLnTx/>
                    <a:uFillTx/>
                    <a:latin typeface="ATT Aleck Sans" panose="020B0503020203020204" pitchFamily="34" charset="0"/>
                    <a:ea typeface="+mn-ea"/>
                    <a:cs typeface="ATT Aleck Sans" panose="020B0503020203020204" pitchFamily="34" charset="0"/>
                  </a:rPr>
                  <a:t>67%</a:t>
                </a:r>
              </a:p>
            </p:txBody>
          </p:sp>
        </p:grp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0C8F8587-812E-4807-A1D7-6D86770AE6C5}"/>
              </a:ext>
            </a:extLst>
          </p:cNvPr>
          <p:cNvGrpSpPr/>
          <p:nvPr/>
        </p:nvGrpSpPr>
        <p:grpSpPr>
          <a:xfrm>
            <a:off x="7447039" y="1512061"/>
            <a:ext cx="1971250" cy="2087352"/>
            <a:chOff x="7423753" y="1351260"/>
            <a:chExt cx="1971250" cy="2087352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34128" y="1351260"/>
              <a:ext cx="750500" cy="750500"/>
            </a:xfrm>
            <a:prstGeom prst="rect">
              <a:avLst/>
            </a:prstGeom>
          </p:spPr>
        </p:pic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D1F9543C-5981-7944-A2DF-F4DE39C578E9}"/>
                </a:ext>
              </a:extLst>
            </p:cNvPr>
            <p:cNvSpPr txBox="1"/>
            <p:nvPr/>
          </p:nvSpPr>
          <p:spPr>
            <a:xfrm>
              <a:off x="7423753" y="2865142"/>
              <a:ext cx="1971250" cy="57347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rm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80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1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TT Aleck Sans" panose="020B0503020203020204" pitchFamily="34" charset="0"/>
                  <a:ea typeface="+mn-ea"/>
                  <a:cs typeface="ATT Aleck Sans" panose="020B0503020203020204" pitchFamily="34" charset="0"/>
                </a:rPr>
                <a:t>Text/email/post to social media</a:t>
              </a:r>
              <a:endPara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ATT Aleck Sans" panose="020B0503020203020204" pitchFamily="34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CEED41D9-D956-4E2C-BCBF-00EF273A145F}"/>
                </a:ext>
              </a:extLst>
            </p:cNvPr>
            <p:cNvSpPr txBox="1"/>
            <p:nvPr/>
          </p:nvSpPr>
          <p:spPr>
            <a:xfrm>
              <a:off x="7856644" y="2273334"/>
              <a:ext cx="1105468" cy="53133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rmAutofit lnSpcReduction="100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80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57B8"/>
                  </a:solidFill>
                  <a:effectLst/>
                  <a:uLnTx/>
                  <a:uFillTx/>
                  <a:latin typeface="ATT Aleck Sans" panose="020B0503020203020204" pitchFamily="34" charset="0"/>
                  <a:ea typeface="+mn-ea"/>
                  <a:cs typeface="ATT Aleck Sans" panose="020B0503020203020204" pitchFamily="34" charset="0"/>
                </a:rPr>
                <a:t>58%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C9F5915-33D6-460F-BE8B-2EE269D8CD25}"/>
              </a:ext>
            </a:extLst>
          </p:cNvPr>
          <p:cNvGrpSpPr/>
          <p:nvPr/>
        </p:nvGrpSpPr>
        <p:grpSpPr>
          <a:xfrm>
            <a:off x="9922614" y="1512061"/>
            <a:ext cx="1522396" cy="2049283"/>
            <a:chOff x="9922614" y="1277476"/>
            <a:chExt cx="1522396" cy="2049283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45139" y="1277476"/>
              <a:ext cx="877346" cy="877346"/>
            </a:xfrm>
            <a:prstGeom prst="rect">
              <a:avLst/>
            </a:prstGeom>
          </p:spPr>
        </p:pic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4CFDFADE-2F13-B844-90AE-18E765FC51EB}"/>
                </a:ext>
              </a:extLst>
            </p:cNvPr>
            <p:cNvSpPr txBox="1"/>
            <p:nvPr/>
          </p:nvSpPr>
          <p:spPr>
            <a:xfrm>
              <a:off x="9922614" y="2829428"/>
              <a:ext cx="1522396" cy="497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80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1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TT Aleck Sans" panose="020B0503020203020204" pitchFamily="34" charset="0"/>
                  <a:ea typeface="+mn-ea"/>
                  <a:cs typeface="ATT Aleck Sans" panose="020B0503020203020204" pitchFamily="34" charset="0"/>
                </a:rPr>
                <a:t>Search the internet</a:t>
              </a:r>
              <a:endPara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ATT Aleck Sans" panose="020B0503020203020204" pitchFamily="34" charset="0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27E686CD-C3C3-4313-8F48-683F6FCBCD1B}"/>
                </a:ext>
              </a:extLst>
            </p:cNvPr>
            <p:cNvSpPr txBox="1"/>
            <p:nvPr/>
          </p:nvSpPr>
          <p:spPr>
            <a:xfrm>
              <a:off x="10131078" y="2199550"/>
              <a:ext cx="1105468" cy="53133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rmAutofit lnSpcReduction="100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80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57B8"/>
                  </a:solidFill>
                  <a:effectLst/>
                  <a:uLnTx/>
                  <a:uFillTx/>
                  <a:latin typeface="ATT Aleck Sans" panose="020B0503020203020204" pitchFamily="34" charset="0"/>
                  <a:ea typeface="+mn-ea"/>
                  <a:cs typeface="ATT Aleck Sans" panose="020B0503020203020204" pitchFamily="34" charset="0"/>
                </a:rPr>
                <a:t>53%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0BA7E91-0E68-44D5-BA39-D85E195D7DAD}"/>
              </a:ext>
            </a:extLst>
          </p:cNvPr>
          <p:cNvGrpSpPr/>
          <p:nvPr/>
        </p:nvGrpSpPr>
        <p:grpSpPr>
          <a:xfrm>
            <a:off x="710895" y="3823713"/>
            <a:ext cx="1583677" cy="2160162"/>
            <a:chOff x="746991" y="3662996"/>
            <a:chExt cx="1583677" cy="2160162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00156" y="3662996"/>
              <a:ext cx="877346" cy="877346"/>
            </a:xfrm>
            <a:prstGeom prst="rect">
              <a:avLst/>
            </a:prstGeom>
          </p:spPr>
        </p:pic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231C2959-B81F-1948-ADCC-36C359B554BF}"/>
                </a:ext>
              </a:extLst>
            </p:cNvPr>
            <p:cNvSpPr txBox="1"/>
            <p:nvPr/>
          </p:nvSpPr>
          <p:spPr>
            <a:xfrm>
              <a:off x="746991" y="5325827"/>
              <a:ext cx="1583677" cy="497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rmAutofit lnSpcReduction="100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80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1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TT Aleck Sans" panose="020B0503020203020204" pitchFamily="34" charset="0"/>
                  <a:ea typeface="+mn-ea"/>
                  <a:cs typeface="ATT Aleck Sans" panose="020B0503020203020204" pitchFamily="34" charset="0"/>
                </a:rPr>
                <a:t>Visit internet websites</a:t>
              </a:r>
              <a:endPara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ATT Aleck Sans" panose="020B0503020203020204" pitchFamily="34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DCA9A970-D662-4D71-9FE5-508B1A277374}"/>
                </a:ext>
              </a:extLst>
            </p:cNvPr>
            <p:cNvSpPr txBox="1"/>
            <p:nvPr/>
          </p:nvSpPr>
          <p:spPr>
            <a:xfrm>
              <a:off x="986095" y="4611203"/>
              <a:ext cx="1105468" cy="53133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rmAutofit lnSpcReduction="100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80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57B8"/>
                  </a:solidFill>
                  <a:effectLst/>
                  <a:uLnTx/>
                  <a:uFillTx/>
                  <a:latin typeface="ATT Aleck Sans" panose="020B0503020203020204" pitchFamily="34" charset="0"/>
                  <a:ea typeface="+mn-ea"/>
                  <a:cs typeface="ATT Aleck Sans" panose="020B0503020203020204" pitchFamily="34" charset="0"/>
                </a:rPr>
                <a:t>52%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B729747-E3F3-40CF-B517-A6BC3CB3CF19}"/>
              </a:ext>
            </a:extLst>
          </p:cNvPr>
          <p:cNvGrpSpPr/>
          <p:nvPr/>
        </p:nvGrpSpPr>
        <p:grpSpPr>
          <a:xfrm>
            <a:off x="2992729" y="3823713"/>
            <a:ext cx="1583677" cy="2349191"/>
            <a:chOff x="2922869" y="3859193"/>
            <a:chExt cx="1583677" cy="2349191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73140" y="3859193"/>
              <a:ext cx="793811" cy="793811"/>
            </a:xfrm>
            <a:prstGeom prst="rect">
              <a:avLst/>
            </a:prstGeom>
          </p:spPr>
        </p:pic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5F15AB3B-A90E-DD4C-B7C5-12E9AE1016BC}"/>
                </a:ext>
              </a:extLst>
            </p:cNvPr>
            <p:cNvSpPr txBox="1"/>
            <p:nvPr/>
          </p:nvSpPr>
          <p:spPr>
            <a:xfrm>
              <a:off x="2922869" y="5332994"/>
              <a:ext cx="1583677" cy="87539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rm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80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1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TT Aleck Sans" panose="020B0503020203020204" pitchFamily="34" charset="0"/>
                  <a:ea typeface="+mn-ea"/>
                  <a:cs typeface="ATT Aleck Sans" panose="020B0503020203020204" pitchFamily="34" charset="0"/>
                </a:rPr>
                <a:t>Look at picture/watch video</a:t>
              </a:r>
              <a:endPara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ATT Aleck Sans" panose="020B0503020203020204" pitchFamily="34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73FA1CE-31E4-4979-9E3D-EC95634F8E44}"/>
                </a:ext>
              </a:extLst>
            </p:cNvPr>
            <p:cNvSpPr txBox="1"/>
            <p:nvPr/>
          </p:nvSpPr>
          <p:spPr>
            <a:xfrm>
              <a:off x="3217311" y="4807400"/>
              <a:ext cx="1105468" cy="53133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rmAutofit lnSpcReduction="100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80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57B8"/>
                  </a:solidFill>
                  <a:effectLst/>
                  <a:uLnTx/>
                  <a:uFillTx/>
                  <a:latin typeface="ATT Aleck Sans" panose="020B0503020203020204" pitchFamily="34" charset="0"/>
                  <a:ea typeface="+mn-ea"/>
                  <a:cs typeface="ATT Aleck Sans" panose="020B0503020203020204" pitchFamily="34" charset="0"/>
                </a:rPr>
                <a:t>50%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17A39EC-97BC-4014-9FB6-26B7C710EBE2}"/>
              </a:ext>
            </a:extLst>
          </p:cNvPr>
          <p:cNvGrpSpPr/>
          <p:nvPr/>
        </p:nvGrpSpPr>
        <p:grpSpPr>
          <a:xfrm>
            <a:off x="5101926" y="3823713"/>
            <a:ext cx="1988149" cy="2243055"/>
            <a:chOff x="5151853" y="3717577"/>
            <a:chExt cx="1988149" cy="2243055"/>
          </a:xfrm>
        </p:grpSpPr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78062" y="3717577"/>
              <a:ext cx="935730" cy="935730"/>
            </a:xfrm>
            <a:prstGeom prst="rect">
              <a:avLst/>
            </a:prstGeom>
          </p:spPr>
        </p:pic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C781DB20-ADD7-924F-9F86-2456AABE48CF}"/>
                </a:ext>
              </a:extLst>
            </p:cNvPr>
            <p:cNvSpPr txBox="1"/>
            <p:nvPr/>
          </p:nvSpPr>
          <p:spPr>
            <a:xfrm>
              <a:off x="5151853" y="5297514"/>
              <a:ext cx="1988149" cy="66311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rm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80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1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TT Aleck Sans" panose="020B0503020203020204" pitchFamily="34" charset="0"/>
                  <a:ea typeface="+mn-ea"/>
                  <a:cs typeface="ATT Aleck Sans" panose="020B0503020203020204" pitchFamily="34" charset="0"/>
                </a:rPr>
                <a:t>Take picture/record video</a:t>
              </a:r>
              <a:endPara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ATT Aleck Sans" panose="020B0503020203020204" pitchFamily="34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ADED4CC8-78BD-4176-8352-432E5876EBA9}"/>
                </a:ext>
              </a:extLst>
            </p:cNvPr>
            <p:cNvSpPr txBox="1"/>
            <p:nvPr/>
          </p:nvSpPr>
          <p:spPr>
            <a:xfrm>
              <a:off x="5593193" y="4665784"/>
              <a:ext cx="1105468" cy="53133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rmAutofit lnSpcReduction="100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80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57B8"/>
                  </a:solidFill>
                  <a:effectLst/>
                  <a:uLnTx/>
                  <a:uFillTx/>
                  <a:latin typeface="ATT Aleck Sans" panose="020B0503020203020204" pitchFamily="34" charset="0"/>
                  <a:ea typeface="+mn-ea"/>
                  <a:cs typeface="ATT Aleck Sans" panose="020B0503020203020204" pitchFamily="34" charset="0"/>
                </a:rPr>
                <a:t>50%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DDB7683-42E6-4600-B607-59519996E582}"/>
              </a:ext>
            </a:extLst>
          </p:cNvPr>
          <p:cNvGrpSpPr/>
          <p:nvPr/>
        </p:nvGrpSpPr>
        <p:grpSpPr>
          <a:xfrm>
            <a:off x="7879708" y="3823713"/>
            <a:ext cx="1105912" cy="2243055"/>
            <a:chOff x="7871049" y="3748700"/>
            <a:chExt cx="1105912" cy="2243055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09242" y="3748700"/>
              <a:ext cx="829527" cy="829527"/>
            </a:xfrm>
            <a:prstGeom prst="rect">
              <a:avLst/>
            </a:prstGeom>
          </p:spPr>
        </p:pic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23B79888-1C8D-F944-95F1-15A90EE9B14D}"/>
                </a:ext>
              </a:extLst>
            </p:cNvPr>
            <p:cNvSpPr txBox="1"/>
            <p:nvPr/>
          </p:nvSpPr>
          <p:spPr>
            <a:xfrm>
              <a:off x="7871049" y="5328637"/>
              <a:ext cx="1105912" cy="66311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rm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80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1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TT Aleck Sans" panose="020B0503020203020204" pitchFamily="34" charset="0"/>
                  <a:ea typeface="+mn-ea"/>
                  <a:cs typeface="ATT Aleck Sans" panose="020B0503020203020204" pitchFamily="34" charset="0"/>
                </a:rPr>
                <a:t>Video chat </a:t>
              </a:r>
              <a:endPara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ATT Aleck Sans" panose="020B0503020203020204" pitchFamily="34" charset="0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C8C0231A-215B-4514-ADDC-713BD97B79DB}"/>
                </a:ext>
              </a:extLst>
            </p:cNvPr>
            <p:cNvSpPr txBox="1"/>
            <p:nvPr/>
          </p:nvSpPr>
          <p:spPr>
            <a:xfrm>
              <a:off x="7871271" y="4696907"/>
              <a:ext cx="1105468" cy="53133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rmAutofit lnSpcReduction="100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80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57B8"/>
                  </a:solidFill>
                  <a:effectLst/>
                  <a:uLnTx/>
                  <a:uFillTx/>
                  <a:latin typeface="ATT Aleck Sans" panose="020B0503020203020204" pitchFamily="34" charset="0"/>
                  <a:ea typeface="+mn-ea"/>
                  <a:cs typeface="ATT Aleck Sans" panose="020B0503020203020204" pitchFamily="34" charset="0"/>
                </a:rPr>
                <a:t>33%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9B16951-1B77-420A-ADA4-6ED588CBD203}"/>
              </a:ext>
            </a:extLst>
          </p:cNvPr>
          <p:cNvGrpSpPr/>
          <p:nvPr/>
        </p:nvGrpSpPr>
        <p:grpSpPr>
          <a:xfrm>
            <a:off x="10126313" y="3823713"/>
            <a:ext cx="1114998" cy="2243055"/>
            <a:chOff x="10130598" y="3747958"/>
            <a:chExt cx="1114998" cy="2243055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80993" y="3747958"/>
              <a:ext cx="814208" cy="814208"/>
            </a:xfrm>
            <a:prstGeom prst="rect">
              <a:avLst/>
            </a:prstGeom>
          </p:spPr>
        </p:pic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B1895A32-8AB8-C147-BA67-D178967E4739}"/>
                </a:ext>
              </a:extLst>
            </p:cNvPr>
            <p:cNvSpPr txBox="1"/>
            <p:nvPr/>
          </p:nvSpPr>
          <p:spPr>
            <a:xfrm>
              <a:off x="10130598" y="5327895"/>
              <a:ext cx="1114998" cy="66311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rm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80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17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TT Aleck Sans" panose="020B0503020203020204" pitchFamily="34" charset="0"/>
                  <a:ea typeface="+mn-ea"/>
                  <a:cs typeface="ATT Aleck Sans" panose="020B0503020203020204" pitchFamily="34" charset="0"/>
                </a:rPr>
                <a:t>Play games </a:t>
              </a:r>
              <a:endPara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ATT Aleck Sans" panose="020B0503020203020204" pitchFamily="34" charset="0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8F92B60C-2996-4B3F-AC31-02DB7738E6BD}"/>
                </a:ext>
              </a:extLst>
            </p:cNvPr>
            <p:cNvSpPr txBox="1"/>
            <p:nvPr/>
          </p:nvSpPr>
          <p:spPr>
            <a:xfrm>
              <a:off x="10135363" y="4696165"/>
              <a:ext cx="1105468" cy="53133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rmAutofit lnSpcReduction="10000"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80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57B8"/>
                  </a:solidFill>
                  <a:effectLst/>
                  <a:uLnTx/>
                  <a:uFillTx/>
                  <a:latin typeface="ATT Aleck Sans" panose="020B0503020203020204" pitchFamily="34" charset="0"/>
                  <a:ea typeface="+mn-ea"/>
                  <a:cs typeface="ATT Aleck Sans" panose="020B0503020203020204" pitchFamily="34" charset="0"/>
                </a:rPr>
                <a:t>33%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64934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EF0783-5313-F84B-9053-D8AA4F76753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ATT Aleck Sans" panose="020B0503020203020204" pitchFamily="34" charset="0"/>
              </a:rPr>
              <a:pPr marL="0" marR="0" lvl="0" indent="0" algn="l" defTabSz="457200" rtl="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ATT Aleck Sans" panose="020B0503020203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40565" y="6499666"/>
            <a:ext cx="5323108" cy="192024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t>ICW/ 2020 / © 2019 AT&amp;T Intellectual Property - AT&amp;T Proprietary (Internal Use Only)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7791" y="6708260"/>
            <a:ext cx="5016642" cy="11828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FFFFFF"/>
              </a:buClr>
              <a:buSzPct val="100000"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t>For Discussion Only. Pending Legal Review</a:t>
            </a:r>
            <a:r>
              <a:rPr kumimoji="0" lang="en-US" sz="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t>.</a:t>
            </a:r>
            <a:endParaRPr kumimoji="0" lang="en-US" sz="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+mn-cs"/>
            </a:endParaRPr>
          </a:p>
        </p:txBody>
      </p:sp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98C9767C-8096-4D8B-A231-68A378B65B9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-149289"/>
            <a:ext cx="12192000" cy="6904651"/>
          </a:xfrm>
        </p:spPr>
      </p:pic>
      <p:sp>
        <p:nvSpPr>
          <p:cNvPr id="2" name="TextBox 1"/>
          <p:cNvSpPr txBox="1"/>
          <p:nvPr/>
        </p:nvSpPr>
        <p:spPr>
          <a:xfrm>
            <a:off x="1844842" y="1461621"/>
            <a:ext cx="8502316" cy="2656197"/>
          </a:xfrm>
          <a:prstGeom prst="rect">
            <a:avLst/>
          </a:prstGeom>
          <a:solidFill>
            <a:schemeClr val="bg2"/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TT Aleck Sans Medium" panose="020B0603020203020204" pitchFamily="34" charset="0"/>
                <a:ea typeface="+mn-ea"/>
                <a:cs typeface="ATT Aleck Sans Medium" panose="020B0603020203020204" pitchFamily="34" charset="0"/>
              </a:rPr>
              <a:t>Checking your phone for 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uLnTx/>
                <a:uFillTx/>
                <a:latin typeface="ATT Aleck Sans Medium" panose="020B0603020203020204" pitchFamily="34" charset="0"/>
                <a:ea typeface="+mn-ea"/>
                <a:cs typeface="ATT Aleck Sans Medium" panose="020B0603020203020204" pitchFamily="34" charset="0"/>
              </a:rPr>
              <a:t>5 seconds 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TT Aleck Sans Medium" panose="020B0603020203020204" pitchFamily="34" charset="0"/>
                <a:ea typeface="+mn-ea"/>
                <a:cs typeface="ATT Aleck Sans Medium" panose="020B0603020203020204" pitchFamily="34" charset="0"/>
              </a:rPr>
              <a:t>while driving 55mph is like driving the length of a football field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uLnTx/>
                <a:uFillTx/>
                <a:latin typeface="ATT Aleck Sans Medium" panose="020B0603020203020204" pitchFamily="34" charset="0"/>
                <a:ea typeface="+mn-ea"/>
                <a:cs typeface="ATT Aleck Sans Medium" panose="020B0603020203020204" pitchFamily="34" charset="0"/>
              </a:rPr>
              <a:t>blindfolded</a:t>
            </a:r>
          </a:p>
        </p:txBody>
      </p:sp>
    </p:spTree>
    <p:extLst>
      <p:ext uri="{BB962C8B-B14F-4D97-AF65-F5344CB8AC3E}">
        <p14:creationId xmlns:p14="http://schemas.microsoft.com/office/powerpoint/2010/main" val="1217983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959F96AF-9ECE-4C2E-ABB1-0E13752A8EB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2" name="Rectangle 2">
            <a:extLst>
              <a:ext uri="{FF2B5EF4-FFF2-40B4-BE49-F238E27FC236}">
                <a16:creationId xmlns:a16="http://schemas.microsoft.com/office/drawing/2014/main" id="{832A47B2-2DDC-485B-B7F2-DECD964AC41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806115" y="-813508"/>
            <a:ext cx="6857999" cy="8470233"/>
          </a:xfrm>
          <a:prstGeom prst="rect">
            <a:avLst/>
          </a:prstGeom>
          <a:gradFill>
            <a:gsLst>
              <a:gs pos="0">
                <a:schemeClr val="tx2">
                  <a:lumMod val="90000"/>
                  <a:alpha val="0"/>
                </a:schemeClr>
              </a:gs>
              <a:gs pos="100000">
                <a:srgbClr val="000000"/>
              </a:gs>
            </a:gsLst>
            <a:lin ang="5400000" scaled="1"/>
          </a:gradFill>
          <a:ln>
            <a:noFill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+mn-cs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5274" y="265176"/>
            <a:ext cx="8938726" cy="3163824"/>
          </a:xfrm>
        </p:spPr>
        <p:txBody>
          <a:bodyPr/>
          <a:lstStyle/>
          <a:p>
            <a:r>
              <a:rPr lang="en-US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What can you do to help make a change?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E3109C-F841-A249-A33C-708B7DCDEF14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ATT Aleck Sans" panose="020B0503020203020204" pitchFamily="34" charset="0"/>
              </a:rPr>
              <a:pPr marL="0" marR="0" lvl="0" indent="0" algn="l" defTabSz="457200" rtl="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ATT Aleck Sans" panose="020B0503020203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t>ICW/ 2020 / © 2019 AT&amp;T Intellectual Property - AT&amp;T Proprietary (Internal Use Only) 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791" y="6708260"/>
            <a:ext cx="5016642" cy="11828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FFFFFF"/>
              </a:buClr>
              <a:buSzPct val="100000"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t>For Discussion Only. Pending Legal Review</a:t>
            </a:r>
            <a:r>
              <a:rPr kumimoji="0" lang="en-US" sz="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t>.</a:t>
            </a:r>
            <a:endParaRPr kumimoji="0" lang="en-US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E72FB3E-537A-4F91-BA40-7450019E89F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2600"/>
          <a:stretch/>
        </p:blipFill>
        <p:spPr>
          <a:xfrm>
            <a:off x="10993996" y="5266081"/>
            <a:ext cx="1198006" cy="159191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FB3FD3E-BF9B-434B-BCDA-033933E5016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4897"/>
          <a:stretch/>
        </p:blipFill>
        <p:spPr>
          <a:xfrm>
            <a:off x="1" y="5048611"/>
            <a:ext cx="1503692" cy="1718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9450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AFA0C5-88D9-294D-9A59-1E6DD923DB6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74835" y="3283951"/>
            <a:ext cx="2113719" cy="2561658"/>
          </a:xfrm>
        </p:spPr>
        <p:txBody>
          <a:bodyPr/>
          <a:lstStyle/>
          <a:p>
            <a:r>
              <a:rPr lang="en-US" sz="2000" dirty="0"/>
              <a:t>Take the pledge at ItCanWait.com</a:t>
            </a:r>
          </a:p>
          <a:p>
            <a:r>
              <a:rPr lang="en-US" sz="1400" dirty="0">
                <a:solidFill>
                  <a:schemeClr val="tx1"/>
                </a:solidFill>
              </a:rPr>
              <a:t>74% of drivers who have pledged are keeping their commitment to not use their phone behind the wheel.</a:t>
            </a:r>
            <a:r>
              <a:rPr lang="en-US" sz="1400" baseline="30000" dirty="0">
                <a:solidFill>
                  <a:schemeClr val="tx1"/>
                </a:solidFill>
              </a:rPr>
              <a:t>1   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C196A21-9EA8-AA40-ABAF-198C3996DB2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709758" y="3283951"/>
            <a:ext cx="2113719" cy="2970834"/>
          </a:xfrm>
        </p:spPr>
        <p:txBody>
          <a:bodyPr/>
          <a:lstStyle/>
          <a:p>
            <a:r>
              <a:rPr lang="en-US" sz="2000" dirty="0"/>
              <a:t>Speak Up</a:t>
            </a:r>
          </a:p>
          <a:p>
            <a:pPr marL="0" lvl="1" indent="0">
              <a:buNone/>
            </a:pPr>
            <a:r>
              <a:rPr lang="en-US" dirty="0"/>
              <a:t>On social media, in school, at work and all around your community, share the It Can Wait message.</a:t>
            </a:r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r>
              <a:rPr lang="en-US" dirty="0"/>
              <a:t>The more we talk about it, the more change we can create.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AAB80A22-DB10-0F42-B491-5C42BBAE4C4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9355150" y="3377715"/>
            <a:ext cx="2255324" cy="2735882"/>
          </a:xfrm>
        </p:spPr>
        <p:txBody>
          <a:bodyPr/>
          <a:lstStyle/>
          <a:p>
            <a:r>
              <a:rPr lang="en-US" sz="2000" dirty="0"/>
              <a:t>Assign a “designated texter”</a:t>
            </a:r>
          </a:p>
          <a:p>
            <a:pPr lvl="0">
              <a:spcAft>
                <a:spcPts val="0"/>
              </a:spcAft>
              <a:buSzPct val="25000"/>
            </a:pPr>
            <a:r>
              <a:rPr lang="en-US" sz="1400" dirty="0">
                <a:solidFill>
                  <a:schemeClr val="tx1"/>
                </a:solidFill>
                <a:sym typeface="Arial"/>
              </a:rPr>
              <a:t>If you’re in a car with family or friends, give the driver’s phone to a passenger so they can respond to notifications.</a:t>
            </a:r>
          </a:p>
          <a:p>
            <a:pPr lvl="0">
              <a:spcAft>
                <a:spcPts val="0"/>
              </a:spcAft>
              <a:buSzPct val="25000"/>
            </a:pPr>
            <a:endParaRPr lang="en-US" sz="1400" dirty="0">
              <a:solidFill>
                <a:schemeClr val="tx1"/>
              </a:solidFill>
              <a:sym typeface="Arial"/>
            </a:endParaRP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8CB94BDB-0804-B245-9FFD-27877B38C7D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CB907E-C602-C34B-93F7-CA9E40714286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ATT Aleck Sans" panose="020B0503020203020204" pitchFamily="34" charset="0"/>
              </a:rPr>
              <a:pPr marL="0" marR="0" lvl="0" indent="0" algn="l" defTabSz="457200" rtl="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ATT Aleck Sans" panose="020B0503020203020204" pitchFamily="34" charset="0"/>
              </a:rPr>
              <a:t> </a:t>
            </a:r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AE71C6F2-ECB9-DB47-AD95-20BD07913FD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t>ICW/ 2020 / © 2019 AT&amp;T Intellectual Property - AT&amp;T Proprietary (Internal Use Only) 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76576" y="5503664"/>
            <a:ext cx="19717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1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Calibri" panose="020F0502020204030204" pitchFamily="34" charset="0"/>
                <a:cs typeface="ATT Aleck Sans" panose="020B0503020203020204" pitchFamily="34" charset="0"/>
              </a:rPr>
              <a:t>1 </a:t>
            </a:r>
            <a:r>
              <a:rPr kumimoji="0" lang="en-US" sz="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Calibri" panose="020F0502020204030204" pitchFamily="34" charset="0"/>
                <a:cs typeface="ATT Aleck Sans" panose="020B0503020203020204" pitchFamily="34" charset="0"/>
              </a:rPr>
              <a:t>Online survey with 982 respondents conducted by Added Value. Ongoing survey, data represented here were collected April 2019-June 2019. National panel sample (ages 15-54, drive, and have a smartphone).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TT Aleck Sans" panose="020B0503020203020204" pitchFamily="34" charset="0"/>
              <a:ea typeface="Calibri" panose="020F0502020204030204" pitchFamily="34" charset="0"/>
              <a:cs typeface="ATT Aleck Sans" panose="020B050302020302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1382" t="824" r="18623" b="10290"/>
          <a:stretch/>
        </p:blipFill>
        <p:spPr>
          <a:xfrm>
            <a:off x="876576" y="1174919"/>
            <a:ext cx="1971706" cy="1971705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67791" y="6708260"/>
            <a:ext cx="5016642" cy="11828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Pct val="100000"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t>For Discussion Only. Pending Legal Review</a:t>
            </a:r>
            <a:r>
              <a:rPr kumimoji="0" lang="en-US" sz="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t>.</a:t>
            </a:r>
            <a:endParaRPr kumimoji="0" lang="en-US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+mn-cs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BE30970-DA56-42E2-B119-34152178BB3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5026" t="2214" r="20841" b="1028"/>
          <a:stretch/>
        </p:blipFill>
        <p:spPr>
          <a:xfrm>
            <a:off x="6525140" y="1174919"/>
            <a:ext cx="1960246" cy="1971705"/>
          </a:xfrm>
          <a:prstGeom prst="rect">
            <a:avLst/>
          </a:prstGeom>
        </p:spPr>
      </p:pic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61172708-4B74-47D9-8A76-F4935BBC6358}"/>
              </a:ext>
            </a:extLst>
          </p:cNvPr>
          <p:cNvSpPr txBox="1">
            <a:spLocks/>
          </p:cNvSpPr>
          <p:nvPr/>
        </p:nvSpPr>
        <p:spPr>
          <a:xfrm>
            <a:off x="6525140" y="3377715"/>
            <a:ext cx="1971705" cy="2735882"/>
          </a:xfrm>
          <a:prstGeom prst="rect">
            <a:avLst/>
          </a:prstGeom>
        </p:spPr>
        <p:txBody>
          <a:bodyPr vert="horz" lIns="0" tIns="0" rIns="0" bIns="0" spcCol="493776" rtlCol="0">
            <a:no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tx1"/>
              </a:buClr>
              <a:buFontTx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ATT Aleck Sans" panose="020B0503020203020204" pitchFamily="34" charset="0"/>
              </a:defRPr>
            </a:lvl1pPr>
            <a:lvl2pPr marL="285750" indent="-2857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Pct val="101000"/>
              <a:buFont typeface="ATT Aleck Sans" panose="020B0604020202020204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2pPr>
            <a:lvl3pPr marL="457200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Font typeface="ATT Aleck Sans" panose="020F0502020204030204" pitchFamily="34" charset="0"/>
              <a:buChar char="‒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3pPr>
            <a:lvl4pPr marL="742950" indent="-2857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Pct val="75000"/>
              <a:buFont typeface="ATT Aleck San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4pPr>
            <a:lvl5pPr marL="914400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Pct val="60000"/>
              <a:buFont typeface="ATT Aleck Sans" panose="02070309020205020404" pitchFamily="49" charset="0"/>
              <a:buChar char="o"/>
              <a:defRPr sz="140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5pPr>
            <a:lvl6pPr marL="1143000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Font typeface="ATT Aleck Sans" panose="020F0502020204030204" pitchFamily="34" charset="0"/>
              <a:buChar char="◦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6pPr>
            <a:lvl7pPr marL="1371600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Font typeface="ATT Aleck Sans" panose="020F0502020204030204" pitchFamily="34" charset="0"/>
              <a:buChar char="›"/>
              <a:defRPr sz="1400" kern="1200">
                <a:solidFill>
                  <a:schemeClr val="tx1"/>
                </a:solidFill>
                <a:latin typeface="+mn-lt"/>
                <a:ea typeface="+mn-ea"/>
                <a:cs typeface="ATT Aleck Sans" panose="020B0503020203020204" pitchFamily="34" charset="0"/>
              </a:defRPr>
            </a:lvl7pPr>
            <a:lvl8pPr marL="1600200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Font typeface="ATT Aleck Sans" panose="020F0502020204030204" pitchFamily="34" charset="0"/>
              <a:buChar char="▫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indent="-22860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Font typeface="ATT Aleck Sans" panose="020F0502020204030204" pitchFamily="34" charset="0"/>
              <a:buChar char="†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9FDB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ATT Aleck Sans" panose="020B0503020203020204" pitchFamily="34" charset="0"/>
              </a:rPr>
              <a:t>Plan Ahead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ATT Aleck Sans" panose="020B0503020203020204" pitchFamily="34" charset="0"/>
                <a:sym typeface="Arial"/>
              </a:rPr>
              <a:t>Set a playlist before you leave, turn on your GPS 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ATT Aleck Sans" panose="020B0503020203020204" pitchFamily="34" charset="0"/>
                <a:sym typeface="Arial"/>
              </a:rPr>
            </a:b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ATT Aleck Sans" panose="020B0503020203020204" pitchFamily="34" charset="0"/>
                <a:sym typeface="Arial"/>
              </a:rPr>
              <a:t>and put your phone in the center console or glovebox. </a:t>
            </a:r>
          </a:p>
        </p:txBody>
      </p:sp>
      <p:sp>
        <p:nvSpPr>
          <p:cNvPr id="19" name="Title">
            <a:extLst>
              <a:ext uri="{FF2B5EF4-FFF2-40B4-BE49-F238E27FC236}">
                <a16:creationId xmlns:a16="http://schemas.microsoft.com/office/drawing/2014/main" id="{AE77AAC3-AC50-402F-8E51-EA47D037BE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742472" cy="862664"/>
          </a:xfrm>
        </p:spPr>
        <p:txBody>
          <a:bodyPr/>
          <a:lstStyle/>
          <a:p>
            <a:r>
              <a:rPr lang="en-US" dirty="0"/>
              <a:t>Take Action and Become an Advocate</a:t>
            </a:r>
          </a:p>
        </p:txBody>
      </p:sp>
      <p:pic>
        <p:nvPicPr>
          <p:cNvPr id="15" name="7-27_ICW_Co_Pliot">
            <a:hlinkClick r:id="" action="ppaction://media"/>
            <a:extLst>
              <a:ext uri="{FF2B5EF4-FFF2-40B4-BE49-F238E27FC236}">
                <a16:creationId xmlns:a16="http://schemas.microsoft.com/office/drawing/2014/main" id="{62E695B5-70F0-4C78-B17B-8709D9EB520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7"/>
          <a:srcRect l="6867" t="1053" r="5558" b="11372"/>
          <a:stretch/>
        </p:blipFill>
        <p:spPr>
          <a:xfrm>
            <a:off x="9272764" y="1146129"/>
            <a:ext cx="1975104" cy="197510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F2801F9-62C7-418E-9641-C773A9B861ED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89" r="4454"/>
          <a:stretch/>
        </p:blipFill>
        <p:spPr>
          <a:xfrm rot="5400000">
            <a:off x="3720019" y="1061767"/>
            <a:ext cx="2019095" cy="2187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339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46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F0783-5313-F84B-9053-D8AA4F76753D}" type="slidenum">
              <a:rPr lang="en-US" smtClean="0">
                <a:solidFill>
                  <a:srgbClr val="FFFFFF"/>
                </a:solidFill>
              </a:rPr>
              <a:pPr/>
              <a:t>14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ICW/ 2020 / © 2019 AT&amp;T Intellectual Property - AT&amp;T Proprietary (Internal Use Only) 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08B38B1-C550-CE40-9FB9-C765B344D8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3813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20360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869767D-A939-4E26-839E-DF3153B1B29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2</a:t>
            </a:fld>
            <a:r>
              <a:rPr lang="en-US"/>
              <a:t> </a:t>
            </a:r>
            <a:endParaRPr lang="en-US" dirty="0"/>
          </a:p>
        </p:txBody>
      </p:sp>
      <p:pic>
        <p:nvPicPr>
          <p:cNvPr id="9" name="Content Placeholder 6">
            <a:extLst>
              <a:ext uri="{FF2B5EF4-FFF2-40B4-BE49-F238E27FC236}">
                <a16:creationId xmlns:a16="http://schemas.microsoft.com/office/drawing/2014/main" id="{4430E814-55B6-4E2B-A296-E2F913F107F3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876" b="4876"/>
          <a:stretch/>
        </p:blipFill>
        <p:spPr>
          <a:xfrm flipH="1">
            <a:off x="6094413" y="342900"/>
            <a:ext cx="5741987" cy="5818188"/>
          </a:xfrm>
          <a:prstGeom prst="rect">
            <a:avLst/>
          </a:prstGeom>
        </p:spPr>
      </p:pic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023084AD-3569-4F15-879F-F61A9D3FDFD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84233" y="675356"/>
            <a:ext cx="5751346" cy="4330700"/>
          </a:xfrm>
        </p:spPr>
        <p:txBody>
          <a:bodyPr/>
          <a:lstStyle/>
          <a:p>
            <a:r>
              <a:rPr lang="en-US" sz="4400" dirty="0"/>
              <a:t>AT&amp;T knows a world with safer roads is possible.</a:t>
            </a:r>
          </a:p>
          <a:p>
            <a:r>
              <a:rPr lang="en-US" sz="4400" b="1" dirty="0">
                <a:solidFill>
                  <a:schemeClr val="accent1"/>
                </a:solidFill>
              </a:rPr>
              <a:t>It Can Wait </a:t>
            </a:r>
            <a:r>
              <a:rPr lang="en-US" sz="4400" dirty="0"/>
              <a:t>is driving us there.</a:t>
            </a:r>
          </a:p>
          <a:p>
            <a:endParaRPr lang="en-US" sz="4400" dirty="0">
              <a:solidFill>
                <a:schemeClr val="accent1"/>
              </a:solidFill>
            </a:endParaRPr>
          </a:p>
          <a:p>
            <a:r>
              <a:rPr lang="en-US" sz="4400" b="1" dirty="0">
                <a:solidFill>
                  <a:schemeClr val="accent1"/>
                </a:solidFill>
              </a:rPr>
              <a:t>Join the Movement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A255C85-465A-4454-9FFF-31D2A81EBC6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ICW/ 2020 / © 2019 AT&amp;T Intellectual Property - AT&amp;T Proprietary (Internal Use Only) 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8648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">
            <a:extLst>
              <a:ext uri="{FF2B5EF4-FFF2-40B4-BE49-F238E27FC236}">
                <a16:creationId xmlns:a16="http://schemas.microsoft.com/office/drawing/2014/main" id="{C980A9CC-5574-104F-894C-FD8CCE1F709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966383-4BB6-764F-930A-5A9123B8BECA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ATT Aleck Sans" panose="020B0503020203020204" pitchFamily="34" charset="0"/>
              </a:rPr>
              <a:pPr marL="0" marR="0" lvl="0" indent="0" algn="l" defTabSz="457200" rtl="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ATT Aleck Sans" panose="020B0503020203020204" pitchFamily="34" charset="0"/>
            </a:endParaRPr>
          </a:p>
        </p:txBody>
      </p:sp>
      <p:sp>
        <p:nvSpPr>
          <p:cNvPr id="5" name="Footer Placeholder">
            <a:extLst>
              <a:ext uri="{FF2B5EF4-FFF2-40B4-BE49-F238E27FC236}">
                <a16:creationId xmlns:a16="http://schemas.microsoft.com/office/drawing/2014/main" id="{78C9ADE2-92DD-A44C-9E11-7EDC8CF9090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t>ICW/ 2020 / © 2019 AT&amp;T Intellectual Property - AT&amp;T Proprietary (Internal Use Only) </a:t>
            </a:r>
          </a:p>
        </p:txBody>
      </p:sp>
      <p:cxnSp>
        <p:nvCxnSpPr>
          <p:cNvPr id="59" name="Straight Connector 58"/>
          <p:cNvCxnSpPr/>
          <p:nvPr/>
        </p:nvCxnSpPr>
        <p:spPr>
          <a:xfrm flipV="1">
            <a:off x="390819" y="3548673"/>
            <a:ext cx="11410363" cy="12879"/>
          </a:xfrm>
          <a:prstGeom prst="line">
            <a:avLst/>
          </a:prstGeom>
          <a:ln w="38100" cap="sq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sp>
        <p:nvSpPr>
          <p:cNvPr id="62" name="TextBox 61"/>
          <p:cNvSpPr txBox="1"/>
          <p:nvPr/>
        </p:nvSpPr>
        <p:spPr>
          <a:xfrm>
            <a:off x="5476692" y="5158727"/>
            <a:ext cx="2056326" cy="33689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Open Sans"/>
                <a:cs typeface="Open Sans"/>
                <a:sym typeface="Open Sans"/>
              </a:rPr>
              <a:t>As technology advanced, expanded messaging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Open Sans"/>
                <a:cs typeface="Open Sans"/>
                <a:sym typeface="Open Sans"/>
              </a:rPr>
              <a:t>beyond texting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TT Aleck Sans" panose="020B0503020203020204" pitchFamily="34" charset="0"/>
              <a:ea typeface="Open Sans"/>
              <a:cs typeface="Open Sans"/>
              <a:sym typeface="Open Sans"/>
            </a:endParaRPr>
          </a:p>
        </p:txBody>
      </p:sp>
      <p:cxnSp>
        <p:nvCxnSpPr>
          <p:cNvPr id="54" name="Straight Connector 53"/>
          <p:cNvCxnSpPr>
            <a:cxnSpLocks/>
          </p:cNvCxnSpPr>
          <p:nvPr/>
        </p:nvCxnSpPr>
        <p:spPr>
          <a:xfrm flipV="1">
            <a:off x="6567767" y="3542802"/>
            <a:ext cx="0" cy="470821"/>
          </a:xfrm>
          <a:prstGeom prst="line">
            <a:avLst/>
          </a:prstGeom>
          <a:ln w="6350" cap="sq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pic>
        <p:nvPicPr>
          <p:cNvPr id="57" name="Shape 696"/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5636" y="3833797"/>
            <a:ext cx="1592692" cy="1143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4" name="TextBox 63"/>
          <p:cNvSpPr txBox="1"/>
          <p:nvPr/>
        </p:nvSpPr>
        <p:spPr>
          <a:xfrm>
            <a:off x="5982219" y="3274118"/>
            <a:ext cx="1045272" cy="32919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Pct val="100000"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57B8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t>2015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2809807" y="5158727"/>
            <a:ext cx="2256556" cy="60648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Open Sans"/>
                <a:cs typeface="Open Sans"/>
                <a:sym typeface="Open Sans"/>
              </a:rPr>
              <a:t>Put customers first –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Open Sans"/>
                <a:cs typeface="Open Sans"/>
                <a:sym typeface="Open Sans"/>
              </a:rPr>
              <a:t>put the phone down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+mn-cs"/>
            </a:endParaRPr>
          </a:p>
        </p:txBody>
      </p:sp>
      <p:cxnSp>
        <p:nvCxnSpPr>
          <p:cNvPr id="55" name="Straight Connector 54"/>
          <p:cNvCxnSpPr>
            <a:cxnSpLocks/>
          </p:cNvCxnSpPr>
          <p:nvPr/>
        </p:nvCxnSpPr>
        <p:spPr>
          <a:xfrm flipV="1">
            <a:off x="3962796" y="3542802"/>
            <a:ext cx="1160" cy="447272"/>
          </a:xfrm>
          <a:prstGeom prst="line">
            <a:avLst/>
          </a:prstGeom>
          <a:ln w="6350" cap="sq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pic>
        <p:nvPicPr>
          <p:cNvPr id="56" name="Shape 638"/>
          <p:cNvPicPr preferRelativeResize="0"/>
          <p:nvPr/>
        </p:nvPicPr>
        <p:blipFill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5083" y="3833797"/>
            <a:ext cx="1757018" cy="1143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9" name="TextBox 68"/>
          <p:cNvSpPr txBox="1"/>
          <p:nvPr/>
        </p:nvSpPr>
        <p:spPr>
          <a:xfrm>
            <a:off x="3417800" y="3259793"/>
            <a:ext cx="1045272" cy="32919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Pct val="100000"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57B8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t>2012</a:t>
            </a:r>
          </a:p>
        </p:txBody>
      </p:sp>
      <p:sp>
        <p:nvSpPr>
          <p:cNvPr id="68" name="Rectangle 67"/>
          <p:cNvSpPr/>
          <p:nvPr/>
        </p:nvSpPr>
        <p:spPr>
          <a:xfrm>
            <a:off x="1777079" y="1309730"/>
            <a:ext cx="1835795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1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ATT Aleck Sans" panose="020B0503020203020204" pitchFamily="34" charset="0"/>
              </a:rPr>
              <a:t>FIRST tech solution  </a:t>
            </a:r>
          </a:p>
          <a:p>
            <a:pPr marL="0" marR="0" lvl="1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ATT Aleck Sans" panose="020B0503020203020204" pitchFamily="34" charset="0"/>
              </a:rPr>
              <a:t>(AT&amp;T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ATT Aleck Sans" panose="020B0503020203020204" pitchFamily="34" charset="0"/>
              </a:rPr>
              <a:t>DriveMode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ATT Aleck Sans" panose="020B0503020203020204" pitchFamily="34" charset="0"/>
              </a:rPr>
              <a:t> app)</a:t>
            </a:r>
          </a:p>
        </p:txBody>
      </p:sp>
      <p:cxnSp>
        <p:nvCxnSpPr>
          <p:cNvPr id="51" name="Straight Connector 50"/>
          <p:cNvCxnSpPr/>
          <p:nvPr/>
        </p:nvCxnSpPr>
        <p:spPr>
          <a:xfrm flipV="1">
            <a:off x="2744773" y="2871503"/>
            <a:ext cx="0" cy="410702"/>
          </a:xfrm>
          <a:prstGeom prst="line">
            <a:avLst/>
          </a:prstGeom>
          <a:ln w="6350" cap="sq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sp>
        <p:nvSpPr>
          <p:cNvPr id="65" name="TextBox 64"/>
          <p:cNvSpPr txBox="1"/>
          <p:nvPr/>
        </p:nvSpPr>
        <p:spPr>
          <a:xfrm>
            <a:off x="2172341" y="3259793"/>
            <a:ext cx="1045272" cy="32919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Pct val="100000"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57B8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t>2011</a:t>
            </a:r>
          </a:p>
        </p:txBody>
      </p:sp>
      <p:pic>
        <p:nvPicPr>
          <p:cNvPr id="70" name="Picture 69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3210" y="1903156"/>
            <a:ext cx="1643239" cy="1143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6" name="Rectangle 65"/>
          <p:cNvSpPr/>
          <p:nvPr/>
        </p:nvSpPr>
        <p:spPr>
          <a:xfrm>
            <a:off x="7992331" y="5158727"/>
            <a:ext cx="2479345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ATT Aleck Sans" panose="020B0503020203020204" pitchFamily="34" charset="0"/>
              </a:rPr>
              <a:t>Leaned into behavioral science to encourage behavioral change </a:t>
            </a:r>
          </a:p>
        </p:txBody>
      </p:sp>
      <p:cxnSp>
        <p:nvCxnSpPr>
          <p:cNvPr id="53" name="Straight Connector 52"/>
          <p:cNvCxnSpPr>
            <a:cxnSpLocks/>
          </p:cNvCxnSpPr>
          <p:nvPr/>
        </p:nvCxnSpPr>
        <p:spPr>
          <a:xfrm flipV="1">
            <a:off x="9054764" y="3547141"/>
            <a:ext cx="13987" cy="599209"/>
          </a:xfrm>
          <a:prstGeom prst="line">
            <a:avLst/>
          </a:prstGeom>
          <a:ln w="6350" cap="sq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pic>
        <p:nvPicPr>
          <p:cNvPr id="58" name="Shape 734"/>
          <p:cNvPicPr preferRelativeResize="0"/>
          <p:nvPr/>
        </p:nvPicPr>
        <p:blipFill rotWithShape="1"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" r="19687"/>
          <a:stretch/>
        </p:blipFill>
        <p:spPr>
          <a:xfrm>
            <a:off x="8029134" y="3833797"/>
            <a:ext cx="1740333" cy="1143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36ECB0A4-81E5-45B3-B359-35580CCC5DC7}"/>
              </a:ext>
            </a:extLst>
          </p:cNvPr>
          <p:cNvSpPr txBox="1"/>
          <p:nvPr/>
        </p:nvSpPr>
        <p:spPr>
          <a:xfrm>
            <a:off x="8547525" y="3259793"/>
            <a:ext cx="1045272" cy="32919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Pct val="100000"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57B8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t>2017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8BCDF659-41A7-44FC-B5BB-3591D20A4DFA}"/>
              </a:ext>
            </a:extLst>
          </p:cNvPr>
          <p:cNvSpPr txBox="1"/>
          <p:nvPr/>
        </p:nvSpPr>
        <p:spPr>
          <a:xfrm>
            <a:off x="292024" y="5158727"/>
            <a:ext cx="2235658" cy="60648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1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ATT Aleck Sans" panose="020B0503020203020204" pitchFamily="34" charset="0"/>
              </a:rPr>
              <a:t>Took industry leadership and addressed issue of “texting &amp; driving” with launch of the</a:t>
            </a:r>
          </a:p>
          <a:p>
            <a:pPr marL="0" marR="0" lvl="1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ATT Aleck Sans" panose="020B0503020203020204" pitchFamily="34" charset="0"/>
              </a:rPr>
              <a:t>It Can Wait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ATT Aleck Sans" panose="020B0503020203020204" pitchFamily="34" charset="0"/>
              </a:rPr>
              <a:t>program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Pct val="100000"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+mn-cs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808184" y="3259793"/>
            <a:ext cx="1045272" cy="32919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Pct val="100000"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57B8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t>2010</a:t>
            </a:r>
          </a:p>
        </p:txBody>
      </p: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50B3F156-9FB9-4A74-8AFA-5CD9790B5710}"/>
              </a:ext>
            </a:extLst>
          </p:cNvPr>
          <p:cNvCxnSpPr>
            <a:cxnSpLocks/>
          </p:cNvCxnSpPr>
          <p:nvPr/>
        </p:nvCxnSpPr>
        <p:spPr>
          <a:xfrm flipV="1">
            <a:off x="1330820" y="3575110"/>
            <a:ext cx="0" cy="423442"/>
          </a:xfrm>
          <a:prstGeom prst="line">
            <a:avLst/>
          </a:prstGeom>
          <a:ln w="6350" cap="sq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36ECB0A4-81E5-45B3-B359-35580CCC5DC7}"/>
              </a:ext>
            </a:extLst>
          </p:cNvPr>
          <p:cNvSpPr txBox="1"/>
          <p:nvPr/>
        </p:nvSpPr>
        <p:spPr>
          <a:xfrm>
            <a:off x="10420279" y="3259793"/>
            <a:ext cx="1045272" cy="32919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Pct val="100000"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57B8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t>2019</a:t>
            </a:r>
          </a:p>
        </p:txBody>
      </p:sp>
      <p:cxnSp>
        <p:nvCxnSpPr>
          <p:cNvPr id="77" name="Straight Connector 76"/>
          <p:cNvCxnSpPr>
            <a:cxnSpLocks/>
          </p:cNvCxnSpPr>
          <p:nvPr/>
        </p:nvCxnSpPr>
        <p:spPr>
          <a:xfrm flipV="1">
            <a:off x="10927243" y="2788972"/>
            <a:ext cx="0" cy="470821"/>
          </a:xfrm>
          <a:prstGeom prst="line">
            <a:avLst/>
          </a:prstGeom>
          <a:ln w="6350" cap="sq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pic>
        <p:nvPicPr>
          <p:cNvPr id="78" name="Picture 77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9467" y="1903156"/>
            <a:ext cx="2249715" cy="1143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9" name="TextBox 78"/>
          <p:cNvSpPr txBox="1"/>
          <p:nvPr/>
        </p:nvSpPr>
        <p:spPr>
          <a:xfrm>
            <a:off x="9769467" y="1309730"/>
            <a:ext cx="2251486" cy="33689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Open Sans"/>
                <a:cs typeface="Open Sans"/>
                <a:sym typeface="Open Sans"/>
              </a:rPr>
              <a:t>Showcased the future, where 5G technology could alleviate the issue</a:t>
            </a:r>
          </a:p>
        </p:txBody>
      </p:sp>
      <p:cxnSp>
        <p:nvCxnSpPr>
          <p:cNvPr id="52" name="Straight Connector 51"/>
          <p:cNvCxnSpPr/>
          <p:nvPr/>
        </p:nvCxnSpPr>
        <p:spPr>
          <a:xfrm flipV="1">
            <a:off x="5085574" y="2835213"/>
            <a:ext cx="0" cy="446992"/>
          </a:xfrm>
          <a:prstGeom prst="line">
            <a:avLst/>
          </a:prstGeom>
          <a:ln w="6350" cap="sq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sp>
        <p:nvSpPr>
          <p:cNvPr id="63" name="TextBox 62"/>
          <p:cNvSpPr txBox="1"/>
          <p:nvPr/>
        </p:nvSpPr>
        <p:spPr>
          <a:xfrm>
            <a:off x="4562938" y="3259793"/>
            <a:ext cx="1045272" cy="32919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Pct val="100000"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57B8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t>2013</a:t>
            </a:r>
          </a:p>
        </p:txBody>
      </p:sp>
      <p:pic>
        <p:nvPicPr>
          <p:cNvPr id="71" name="Picture 70"/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44480" y="1903156"/>
            <a:ext cx="1696428" cy="1143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2" name="Rectangle 81"/>
          <p:cNvSpPr/>
          <p:nvPr/>
        </p:nvSpPr>
        <p:spPr>
          <a:xfrm>
            <a:off x="4137268" y="1309730"/>
            <a:ext cx="1896613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1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ATT Aleck Sans" panose="020B0503020203020204" pitchFamily="34" charset="0"/>
              </a:rPr>
              <a:t>Rallied telecom industry to scale the message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7791" y="6708260"/>
            <a:ext cx="5016642" cy="11828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Pct val="100000"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t>For Discussion Only. Pending Legal Review</a:t>
            </a:r>
            <a:r>
              <a:rPr kumimoji="0" lang="en-US" sz="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t>.</a:t>
            </a:r>
            <a:endParaRPr kumimoji="0" lang="en-US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+mn-cs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922"/>
          <a:stretch/>
        </p:blipFill>
        <p:spPr>
          <a:xfrm>
            <a:off x="429150" y="3833797"/>
            <a:ext cx="1757018" cy="1143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3" name="Picture 2" descr="C:\Users\kearinsl\AppData\Local\Temp\wz2972\ICW Logo Suites\Main Emblem (primary)\Raster\PNG\att_icw_p_rgb_blu_pos.pn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6" y="0"/>
            <a:ext cx="1310740" cy="117137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Title 4">
            <a:extLst>
              <a:ext uri="{FF2B5EF4-FFF2-40B4-BE49-F238E27FC236}">
                <a16:creationId xmlns:a16="http://schemas.microsoft.com/office/drawing/2014/main" id="{D55EE4F6-B5B1-4CC6-B7E1-00CCF3BD1A12}"/>
              </a:ext>
            </a:extLst>
          </p:cNvPr>
          <p:cNvSpPr txBox="1">
            <a:spLocks/>
          </p:cNvSpPr>
          <p:nvPr/>
        </p:nvSpPr>
        <p:spPr>
          <a:xfrm>
            <a:off x="512715" y="377536"/>
            <a:ext cx="11364890" cy="44267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sz="2400" b="0" i="0" kern="1200">
                <a:solidFill>
                  <a:schemeClr val="tx1"/>
                </a:solidFill>
                <a:latin typeface="ATT Aleck Sans Medium" panose="020B0503020203020204" pitchFamily="34" charset="0"/>
                <a:ea typeface="+mj-ea"/>
                <a:cs typeface="ATT Aleck Sans Medium" panose="020B0503020203020204" pitchFamily="34" charset="0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 Medium" panose="020B0603020203020204" pitchFamily="34" charset="0"/>
                <a:ea typeface="+mj-ea"/>
                <a:cs typeface="ATT Aleck Sans Medium" panose="020B0603020203020204" pitchFamily="34" charset="0"/>
              </a:rPr>
              <a:t>It Can Wait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 Medium" panose="020B0603020203020204" pitchFamily="34" charset="0"/>
                <a:ea typeface="+mj-ea"/>
                <a:cs typeface="ATT Aleck Sans Medium" panose="020B0603020203020204" pitchFamily="34" charset="0"/>
              </a:rPr>
              <a:t>shares a simple message: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 Medium" panose="020B0603020203020204" pitchFamily="34" charset="0"/>
                <a:ea typeface="+mj-ea"/>
                <a:cs typeface="ATT Aleck Sans Medium" panose="020B0603020203020204" pitchFamily="34" charset="0"/>
              </a:rPr>
              <a:t>Please don’t drive distracted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 Black" panose="020B0803020203020204" pitchFamily="34" charset="0"/>
                <a:ea typeface="+mj-ea"/>
                <a:cs typeface="ATT Aleck Sans Black" panose="020B0803020203020204" pitchFamily="34" charset="0"/>
              </a:rPr>
              <a:t>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FF5B484-29F8-4C87-8F96-E74027ACFA35}"/>
              </a:ext>
            </a:extLst>
          </p:cNvPr>
          <p:cNvSpPr txBox="1"/>
          <p:nvPr/>
        </p:nvSpPr>
        <p:spPr>
          <a:xfrm>
            <a:off x="7181446" y="3255183"/>
            <a:ext cx="1045272" cy="32919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Pct val="100000"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57B8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t>2016</a:t>
            </a: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18D5CED6-9C45-4945-9829-31946664F5F6}"/>
              </a:ext>
            </a:extLst>
          </p:cNvPr>
          <p:cNvCxnSpPr>
            <a:cxnSpLocks/>
          </p:cNvCxnSpPr>
          <p:nvPr/>
        </p:nvCxnSpPr>
        <p:spPr>
          <a:xfrm flipV="1">
            <a:off x="7704082" y="2841443"/>
            <a:ext cx="0" cy="470821"/>
          </a:xfrm>
          <a:prstGeom prst="line">
            <a:avLst/>
          </a:prstGeom>
          <a:ln w="6350" cap="sq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D7100655-BEFC-4A90-BC91-2BDC6AED186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52132" y="1903156"/>
            <a:ext cx="2292724" cy="1143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5FEDBF28-A4B5-474F-BCF9-AC9E6F688019}"/>
              </a:ext>
            </a:extLst>
          </p:cNvPr>
          <p:cNvSpPr/>
          <p:nvPr/>
        </p:nvSpPr>
        <p:spPr>
          <a:xfrm>
            <a:off x="6650912" y="1309730"/>
            <a:ext cx="1896613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lvl="1" algn="ctr" defTabSz="914126">
              <a:defRPr/>
            </a:pPr>
            <a:r>
              <a:rPr lang="en-US" sz="1200" dirty="0">
                <a:solidFill>
                  <a:srgbClr val="000000"/>
                </a:solidFill>
                <a:cs typeface="ATT Aleck Sans" panose="020B0503020203020204" pitchFamily="34" charset="0"/>
              </a:rPr>
              <a:t>AT&amp;T expands to Mexico and launches</a:t>
            </a:r>
          </a:p>
          <a:p>
            <a:pPr marL="0" lvl="1" algn="ctr" defTabSz="914126">
              <a:defRPr/>
            </a:pPr>
            <a:r>
              <a:rPr lang="en-US" sz="1200" dirty="0" err="1">
                <a:solidFill>
                  <a:srgbClr val="000000"/>
                </a:solidFill>
                <a:cs typeface="ATT Aleck Sans" panose="020B0503020203020204" pitchFamily="34" charset="0"/>
              </a:rPr>
              <a:t>Puede</a:t>
            </a:r>
            <a:r>
              <a:rPr lang="en-US" sz="1200" dirty="0">
                <a:solidFill>
                  <a:srgbClr val="000000"/>
                </a:solidFill>
                <a:cs typeface="ATT Aleck Sans" panose="020B0503020203020204" pitchFamily="34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cs typeface="ATT Aleck Sans" panose="020B0503020203020204" pitchFamily="34" charset="0"/>
              </a:rPr>
              <a:t>Esperar</a:t>
            </a:r>
            <a:endParaRPr lang="en-US" sz="1200" dirty="0">
              <a:solidFill>
                <a:srgbClr val="000000"/>
              </a:solidFill>
              <a:cs typeface="ATT Aleck Sans" panose="020B0503020203020204" pitchFamily="34" charset="0"/>
            </a:endParaRPr>
          </a:p>
          <a:p>
            <a:pPr marL="0" marR="0" lvl="1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ATT Aleck Sans" panose="020B0503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68379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A0E59D0-448E-4244-AEBD-2498881292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9600" b="1" kern="0" dirty="0">
                <a:latin typeface="ATT Aleck Sans" panose="020B0503020203020204" pitchFamily="34" charset="0"/>
                <a:ea typeface="Arial"/>
                <a:cs typeface="ATT Aleck Sans" panose="020B0503020203020204" pitchFamily="34" charset="0"/>
                <a:sym typeface="Arial"/>
              </a:rPr>
              <a:t>We’ve helped</a:t>
            </a:r>
            <a:br>
              <a:rPr lang="en-US" sz="9600" b="1" kern="0" dirty="0">
                <a:latin typeface="ATT Aleck Sans" panose="020B0503020203020204" pitchFamily="34" charset="0"/>
                <a:ea typeface="Arial"/>
                <a:cs typeface="ATT Aleck Sans" panose="020B0503020203020204" pitchFamily="34" charset="0"/>
                <a:sym typeface="Arial"/>
              </a:rPr>
            </a:br>
            <a:r>
              <a:rPr lang="en-US" sz="9600" b="1" kern="0" dirty="0">
                <a:solidFill>
                  <a:schemeClr val="accent1"/>
                </a:solidFill>
                <a:latin typeface="ATT Aleck Sans" panose="020B0503020203020204" pitchFamily="34" charset="0"/>
                <a:ea typeface="Arial"/>
                <a:cs typeface="ATT Aleck Sans" panose="020B0503020203020204" pitchFamily="34" charset="0"/>
                <a:sym typeface="Arial"/>
              </a:rPr>
              <a:t>grow awareness </a:t>
            </a:r>
            <a:br>
              <a:rPr lang="en-US" sz="9600" b="1" kern="0" dirty="0">
                <a:solidFill>
                  <a:schemeClr val="accent1"/>
                </a:solidFill>
                <a:latin typeface="ATT Aleck Sans" panose="020B0503020203020204" pitchFamily="34" charset="0"/>
                <a:ea typeface="Arial"/>
                <a:cs typeface="ATT Aleck Sans" panose="020B0503020203020204" pitchFamily="34" charset="0"/>
                <a:sym typeface="Arial"/>
              </a:rPr>
            </a:br>
            <a:r>
              <a:rPr lang="en-US" sz="9600" b="1" kern="0" dirty="0">
                <a:latin typeface="ATT Aleck Sans" panose="020B0503020203020204" pitchFamily="34" charset="0"/>
                <a:ea typeface="Arial"/>
                <a:cs typeface="ATT Aleck Sans" panose="020B0503020203020204" pitchFamily="34" charset="0"/>
                <a:sym typeface="Arial"/>
              </a:rPr>
              <a:t>and </a:t>
            </a:r>
            <a:br>
              <a:rPr lang="en-US" sz="9600" b="1" kern="0" dirty="0">
                <a:latin typeface="ATT Aleck Sans" panose="020B0503020203020204" pitchFamily="34" charset="0"/>
                <a:ea typeface="Arial"/>
                <a:cs typeface="ATT Aleck Sans" panose="020B0503020203020204" pitchFamily="34" charset="0"/>
                <a:sym typeface="Arial"/>
              </a:rPr>
            </a:br>
            <a:r>
              <a:rPr lang="en-US" sz="9600" b="1" kern="0" dirty="0">
                <a:solidFill>
                  <a:schemeClr val="accent1"/>
                </a:solidFill>
                <a:latin typeface="ATT Aleck Sans" panose="020B0503020203020204" pitchFamily="34" charset="0"/>
                <a:ea typeface="Arial"/>
                <a:cs typeface="ATT Aleck Sans" panose="020B0503020203020204" pitchFamily="34" charset="0"/>
                <a:sym typeface="Arial"/>
              </a:rPr>
              <a:t>driven real impact.</a:t>
            </a:r>
            <a:br>
              <a:rPr lang="en-US" sz="7200" b="1" kern="0" dirty="0">
                <a:solidFill>
                  <a:schemeClr val="accent1"/>
                </a:solidFill>
                <a:latin typeface="ATT Aleck Sans" panose="020B0503020203020204" pitchFamily="34" charset="0"/>
                <a:ea typeface="Arial"/>
                <a:cs typeface="ATT Aleck Sans" panose="020B0503020203020204" pitchFamily="34" charset="0"/>
                <a:sym typeface="Arial"/>
              </a:rPr>
            </a:br>
            <a:endParaRPr lang="en-US" sz="7200" b="1" dirty="0">
              <a:solidFill>
                <a:schemeClr val="accent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EAC4DCF-A941-4D43-8054-1494DF4B9B6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1A7C0F-AD76-4AB4-9172-573DC124F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59555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">
            <a:extLst>
              <a:ext uri="{FF2B5EF4-FFF2-40B4-BE49-F238E27FC236}">
                <a16:creationId xmlns:a16="http://schemas.microsoft.com/office/drawing/2014/main" id="{3535CCC4-7756-0145-B1A8-107AD6482312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b="0" dirty="0">
                <a:ln w="76200">
                  <a:solidFill>
                    <a:schemeClr val="accent2"/>
                  </a:solidFill>
                </a:ln>
                <a:noFill/>
                <a:latin typeface="ATT Aleck Otl Sans" panose="020B0604020202020204" charset="0"/>
                <a:cs typeface="ATT Aleck Otl Sans" panose="020B0604020202020204" charset="0"/>
              </a:rPr>
              <a:t>95</a:t>
            </a:r>
          </a:p>
        </p:txBody>
      </p:sp>
      <p:sp>
        <p:nvSpPr>
          <p:cNvPr id="6" name="Rectangle">
            <a:extLst>
              <a:ext uri="{FF2B5EF4-FFF2-40B4-BE49-F238E27FC236}">
                <a16:creationId xmlns:a16="http://schemas.microsoft.com/office/drawing/2014/main" id="{5DE06B19-24BE-DB43-8B0F-9B24D9EDB31B}"/>
              </a:ext>
            </a:extLst>
          </p:cNvPr>
          <p:cNvSpPr/>
          <p:nvPr/>
        </p:nvSpPr>
        <p:spPr>
          <a:xfrm>
            <a:off x="10399713" y="0"/>
            <a:ext cx="1630575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49EEDC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ATT Aleck Sans" panose="020B0503020203020204" pitchFamily="34" charset="0"/>
              </a:rPr>
              <a:t>%</a:t>
            </a:r>
            <a:endParaRPr kumimoji="0" lang="en-US" sz="1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+mn-cs"/>
            </a:endParaRPr>
          </a:p>
        </p:txBody>
      </p:sp>
      <p:sp>
        <p:nvSpPr>
          <p:cNvPr id="2" name="Text Placeholder">
            <a:extLst>
              <a:ext uri="{FF2B5EF4-FFF2-40B4-BE49-F238E27FC236}">
                <a16:creationId xmlns:a16="http://schemas.microsoft.com/office/drawing/2014/main" id="{14F1F659-20DB-DF45-AFE7-B8FCB30D715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r"/>
            <a:r>
              <a:rPr 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TT Aleck Sans Medium" panose="020B0603020203020204" pitchFamily="34" charset="0"/>
                <a:cs typeface="ATT Aleck Sans Medium" panose="020B0603020203020204" pitchFamily="34" charset="0"/>
              </a:rPr>
              <a:t>Know distracted driving is dangerous</a:t>
            </a:r>
            <a:r>
              <a:rPr lang="en-US" sz="4400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TT Aleck Sans Medium" panose="020B0603020203020204" pitchFamily="34" charset="0"/>
                <a:cs typeface="ATT Aleck Sans Medium" panose="020B0603020203020204" pitchFamily="34" charset="0"/>
              </a:rPr>
              <a:t>1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TT Aleck Sans Medium" panose="020B0603020203020204" pitchFamily="34" charset="0"/>
              <a:cs typeface="ATT Aleck Sans Medium" panose="020B0603020203020204" pitchFamily="34" charset="0"/>
            </a:endParaRPr>
          </a:p>
        </p:txBody>
      </p:sp>
      <p:sp>
        <p:nvSpPr>
          <p:cNvPr id="4" name="Slide Number Placeholder">
            <a:extLst>
              <a:ext uri="{FF2B5EF4-FFF2-40B4-BE49-F238E27FC236}">
                <a16:creationId xmlns:a16="http://schemas.microsoft.com/office/drawing/2014/main" id="{4020FBD8-147D-B44C-98BF-8A779465140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966383-4BB6-764F-930A-5A9123B8BECA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ATT Aleck Sans" panose="020B0503020203020204" pitchFamily="34" charset="0"/>
              </a:rPr>
              <a:pPr marL="0" marR="0" lvl="0" indent="0" algn="l" defTabSz="457200" rtl="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ATT Aleck Sans" panose="020B0503020203020204" pitchFamily="34" charset="0"/>
            </a:endParaRPr>
          </a:p>
        </p:txBody>
      </p:sp>
      <p:sp>
        <p:nvSpPr>
          <p:cNvPr id="5" name="Footer Placeholder">
            <a:extLst>
              <a:ext uri="{FF2B5EF4-FFF2-40B4-BE49-F238E27FC236}">
                <a16:creationId xmlns:a16="http://schemas.microsoft.com/office/drawing/2014/main" id="{B8AE9BA0-1A64-5F4F-A8C5-5BE2630417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t>ICW/ 2020 / © 2019 AT&amp;T Intellectual Property - AT&amp;T Proprietary (Internal Use Only) 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19669" y="6533661"/>
            <a:ext cx="5295331" cy="10918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Pct val="100000"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t>1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t>2019 Kantar Q3 Tracker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7791" y="6708260"/>
            <a:ext cx="5016642" cy="11828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FFFFFF"/>
              </a:buClr>
              <a:buSzPct val="100000"/>
              <a:buFontTx/>
              <a:buNone/>
              <a:tabLst/>
              <a:defRPr/>
            </a:pPr>
            <a:r>
              <a:rPr kumimoji="0" lang="en-US" sz="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t>For Discussion Only. Pending Legal Review</a:t>
            </a:r>
            <a:r>
              <a:rPr kumimoji="0" lang="en-US" sz="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t>.</a:t>
            </a:r>
            <a:endParaRPr kumimoji="0" lang="en-US" sz="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C4D853-1904-4649-AF15-734AA52BF987}"/>
              </a:ext>
            </a:extLst>
          </p:cNvPr>
          <p:cNvSpPr txBox="1"/>
          <p:nvPr/>
        </p:nvSpPr>
        <p:spPr>
          <a:xfrm>
            <a:off x="161712" y="-37407"/>
            <a:ext cx="2913997" cy="66086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 typeface="ATT Aleck Sans" panose="020B0604020202020204" pitchFamily="34" charset="0"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49EEDC"/>
                </a:solidFill>
                <a:effectLst/>
                <a:uLnTx/>
                <a:uFillTx/>
                <a:latin typeface="ATT Aleck Sans Medium" panose="020B0603020203020204" pitchFamily="34" charset="0"/>
                <a:ea typeface="+mn-ea"/>
                <a:cs typeface="ATT Aleck Sans Medium" panose="020B0603020203020204" pitchFamily="34" charset="0"/>
              </a:rPr>
              <a:t>Over</a:t>
            </a:r>
          </a:p>
        </p:txBody>
      </p:sp>
    </p:spTree>
    <p:extLst>
      <p:ext uri="{BB962C8B-B14F-4D97-AF65-F5344CB8AC3E}">
        <p14:creationId xmlns:p14="http://schemas.microsoft.com/office/powerpoint/2010/main" val="24776103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57B0975-D40E-470E-BE86-59FBB25058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589"/>
          <a:stretch/>
        </p:blipFill>
        <p:spPr>
          <a:xfrm>
            <a:off x="486304" y="3429000"/>
            <a:ext cx="11390032" cy="2975957"/>
          </a:xfrm>
          <a:prstGeom prst="rect">
            <a:avLst/>
          </a:prstGeom>
        </p:spPr>
      </p:pic>
      <p:sp>
        <p:nvSpPr>
          <p:cNvPr id="3" name="Title">
            <a:extLst>
              <a:ext uri="{FF2B5EF4-FFF2-40B4-BE49-F238E27FC236}">
                <a16:creationId xmlns:a16="http://schemas.microsoft.com/office/drawing/2014/main" id="{3535CCC4-7756-0145-B1A8-107AD64823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3404" y="173736"/>
            <a:ext cx="12060936" cy="4727448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40</a:t>
            </a:r>
            <a:r>
              <a:rPr lang="en-US" sz="20300" dirty="0">
                <a:solidFill>
                  <a:schemeClr val="accent1"/>
                </a:solidFill>
              </a:rPr>
              <a:t>M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2" name="Text Placeholder">
            <a:extLst>
              <a:ext uri="{FF2B5EF4-FFF2-40B4-BE49-F238E27FC236}">
                <a16:creationId xmlns:a16="http://schemas.microsoft.com/office/drawing/2014/main" id="{14F1F659-20DB-DF45-AFE7-B8FCB30D715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27134" y="3513375"/>
            <a:ext cx="11537731" cy="2935224"/>
          </a:xfrm>
        </p:spPr>
        <p:txBody>
          <a:bodyPr/>
          <a:lstStyle/>
          <a:p>
            <a:pPr algn="r"/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Pledges made  to drive distraction free</a:t>
            </a:r>
          </a:p>
        </p:txBody>
      </p:sp>
      <p:sp>
        <p:nvSpPr>
          <p:cNvPr id="4" name="Slide Number Placeholder">
            <a:extLst>
              <a:ext uri="{FF2B5EF4-FFF2-40B4-BE49-F238E27FC236}">
                <a16:creationId xmlns:a16="http://schemas.microsoft.com/office/drawing/2014/main" id="{4020FBD8-147D-B44C-98BF-8A779465140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966383-4BB6-764F-930A-5A9123B8BECA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Footer Placeholder">
            <a:extLst>
              <a:ext uri="{FF2B5EF4-FFF2-40B4-BE49-F238E27FC236}">
                <a16:creationId xmlns:a16="http://schemas.microsoft.com/office/drawing/2014/main" id="{B8AE9BA0-1A64-5F4F-A8C5-5BE2630417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ICW/ 2020 / © 2019 AT&amp;T Intellectual Property - AT&amp;T Proprietary (Internal Use Only) 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063FCFD-AA28-4DF7-83B1-EA4F08561088}"/>
              </a:ext>
            </a:extLst>
          </p:cNvPr>
          <p:cNvSpPr txBox="1"/>
          <p:nvPr/>
        </p:nvSpPr>
        <p:spPr>
          <a:xfrm>
            <a:off x="161712" y="-37407"/>
            <a:ext cx="2913997" cy="66086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 typeface="ATT Aleck Sans" panose="020B0604020202020204" pitchFamily="34" charset="0"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TT Aleck Sans Medium" panose="020B0603020203020204" pitchFamily="34" charset="0"/>
                <a:ea typeface="+mn-ea"/>
                <a:cs typeface="ATT Aleck Sans Medium" panose="020B0603020203020204" pitchFamily="34" charset="0"/>
              </a:rPr>
              <a:t>Over</a:t>
            </a:r>
          </a:p>
        </p:txBody>
      </p:sp>
    </p:spTree>
    <p:extLst>
      <p:ext uri="{BB962C8B-B14F-4D97-AF65-F5344CB8AC3E}">
        <p14:creationId xmlns:p14="http://schemas.microsoft.com/office/powerpoint/2010/main" val="29752956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6C433E-41F7-4588-9C2D-6EE958198EF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EF0783-5313-F84B-9053-D8AA4F76753D}" type="slidenum">
              <a:rPr lang="en-US" smtClean="0">
                <a:solidFill>
                  <a:srgbClr val="FFFFFF"/>
                </a:solidFill>
              </a:rPr>
              <a:pPr/>
              <a:t>7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B0E7EC-A8E5-4CD8-80A9-3F9F87932F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ICW/ 2020 / © 2019 AT&amp;T Intellectual Property - AT&amp;T Proprietary (Internal Use Only) 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53A766A-2425-4873-90F8-18E670A58C56}"/>
              </a:ext>
            </a:extLst>
          </p:cNvPr>
          <p:cNvSpPr txBox="1"/>
          <p:nvPr/>
        </p:nvSpPr>
        <p:spPr>
          <a:xfrm>
            <a:off x="930442" y="317849"/>
            <a:ext cx="4684291" cy="187743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 algn="ctr">
              <a:buSzPct val="25000"/>
            </a:pPr>
            <a:r>
              <a:rPr lang="en-US" sz="6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TT Aleck Sans" panose="020B0503020203020204" pitchFamily="34" charset="0"/>
                <a:cs typeface="ATT Aleck Sans" panose="020B0503020203020204" pitchFamily="34" charset="0"/>
              </a:rPr>
              <a:t>48</a:t>
            </a:r>
          </a:p>
          <a:p>
            <a:pPr lvl="0" algn="ctr">
              <a:buSzPct val="25000"/>
            </a:pPr>
            <a:r>
              <a:rPr lang="en-US" sz="2800" b="1" dirty="0">
                <a:solidFill>
                  <a:srgbClr val="FFFFFF"/>
                </a:solidFill>
                <a:latin typeface="ATT Aleck Sans" panose="020B0503020203020204" pitchFamily="34" charset="0"/>
                <a:cs typeface="ATT Aleck Sans" panose="020B0503020203020204" pitchFamily="34" charset="0"/>
              </a:rPr>
              <a:t>states have</a:t>
            </a:r>
          </a:p>
          <a:p>
            <a:pPr lvl="0" algn="ctr">
              <a:buSzPct val="25000"/>
            </a:pPr>
            <a:r>
              <a:rPr lang="en-US" sz="2800" b="1" dirty="0">
                <a:solidFill>
                  <a:srgbClr val="FFFFFF"/>
                </a:solidFill>
                <a:latin typeface="ATT Aleck Sans" panose="020B0503020203020204" pitchFamily="34" charset="0"/>
                <a:cs typeface="ATT Aleck Sans" panose="020B0503020203020204" pitchFamily="34" charset="0"/>
              </a:rPr>
              <a:t> texting and driving laws.</a:t>
            </a:r>
            <a:endParaRPr lang="en-US" sz="4000" b="1" dirty="0">
              <a:latin typeface="ATT Aleck Sans" panose="020B0503020203020204" pitchFamily="34" charset="0"/>
              <a:cs typeface="ATT Aleck Sans" panose="020B0503020203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059947E-D1DF-425D-801B-CAFAF2563777}"/>
              </a:ext>
            </a:extLst>
          </p:cNvPr>
          <p:cNvSpPr txBox="1"/>
          <p:nvPr/>
        </p:nvSpPr>
        <p:spPr>
          <a:xfrm>
            <a:off x="7358703" y="317849"/>
            <a:ext cx="3112167" cy="187743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 algn="ctr">
              <a:buSzPct val="25000"/>
            </a:pPr>
            <a:r>
              <a:rPr lang="en-US" sz="6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TT Aleck Sans" panose="020B0503020203020204" pitchFamily="34" charset="0"/>
                <a:cs typeface="ATT Aleck Sans" panose="020B0503020203020204" pitchFamily="34" charset="0"/>
              </a:rPr>
              <a:t>21</a:t>
            </a:r>
          </a:p>
          <a:p>
            <a:pPr lvl="0" algn="ctr">
              <a:buSzPct val="25000"/>
            </a:pPr>
            <a:r>
              <a:rPr lang="en-US" sz="2800" b="1" dirty="0">
                <a:solidFill>
                  <a:srgbClr val="FFFFFF"/>
                </a:solidFill>
                <a:latin typeface="ATT Aleck Sans" panose="020B0503020203020204" pitchFamily="34" charset="0"/>
                <a:cs typeface="ATT Aleck Sans" panose="020B0503020203020204" pitchFamily="34" charset="0"/>
              </a:rPr>
              <a:t>states have hands-free laws. </a:t>
            </a:r>
            <a:endParaRPr lang="en-US" sz="4000" b="1" dirty="0">
              <a:latin typeface="ATT Aleck Sans" panose="020B0503020203020204" pitchFamily="34" charset="0"/>
              <a:cs typeface="ATT Aleck Sans" panose="020B0503020203020204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B92CA7D-3739-444C-A683-76AE33415B5C}"/>
              </a:ext>
            </a:extLst>
          </p:cNvPr>
          <p:cNvCxnSpPr>
            <a:cxnSpLocks/>
          </p:cNvCxnSpPr>
          <p:nvPr/>
        </p:nvCxnSpPr>
        <p:spPr>
          <a:xfrm>
            <a:off x="6215549" y="0"/>
            <a:ext cx="0" cy="2626173"/>
          </a:xfrm>
          <a:prstGeom prst="line">
            <a:avLst/>
          </a:prstGeom>
          <a:ln w="6350" cap="sq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pic>
        <p:nvPicPr>
          <p:cNvPr id="13" name="Picture Placeholder 8">
            <a:extLst>
              <a:ext uri="{FF2B5EF4-FFF2-40B4-BE49-F238E27FC236}">
                <a16:creationId xmlns:a16="http://schemas.microsoft.com/office/drawing/2014/main" id="{1C98640C-6B47-FD48-B1A2-361D9266813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" t="9137" r="-13" b="38777"/>
          <a:stretch/>
        </p:blipFill>
        <p:spPr>
          <a:xfrm>
            <a:off x="0" y="2624642"/>
            <a:ext cx="12192000" cy="4229099"/>
          </a:xfrm>
          <a:prstGeom prst="rect">
            <a:avLst/>
          </a:prstGeom>
          <a:pattFill prst="dkDnDiag">
            <a:fgClr>
              <a:schemeClr val="tx2"/>
            </a:fgClr>
            <a:bgClr>
              <a:schemeClr val="tx1"/>
            </a:bgClr>
          </a:pattFill>
        </p:spPr>
      </p:pic>
    </p:spTree>
    <p:extLst>
      <p:ext uri="{BB962C8B-B14F-4D97-AF65-F5344CB8AC3E}">
        <p14:creationId xmlns:p14="http://schemas.microsoft.com/office/powerpoint/2010/main" val="18199064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F48A2046-54D0-8B4C-9011-CBC9E8D476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65" t="61783" r="1044" b="-1"/>
          <a:stretch/>
        </p:blipFill>
        <p:spPr>
          <a:xfrm>
            <a:off x="8878" y="0"/>
            <a:ext cx="12183122" cy="6389745"/>
          </a:xfrm>
          <a:prstGeom prst="rect">
            <a:avLst/>
          </a:prstGeom>
        </p:spPr>
      </p:pic>
      <p:sp>
        <p:nvSpPr>
          <p:cNvPr id="5" name="Slide Number Placeholder">
            <a:extLst>
              <a:ext uri="{FF2B5EF4-FFF2-40B4-BE49-F238E27FC236}">
                <a16:creationId xmlns:a16="http://schemas.microsoft.com/office/drawing/2014/main" id="{7DF1DA80-E1DA-6746-BF1B-B3371C8785EB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CB907E-C602-C34B-93F7-CA9E40714286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ATT Aleck Sans" panose="020B0503020203020204" pitchFamily="34" charset="0"/>
              </a:rPr>
              <a:pPr marL="0" marR="0" lvl="0" indent="0" algn="l" defTabSz="457200" rtl="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ATT Aleck Sans" panose="020B0503020203020204" pitchFamily="34" charset="0"/>
              </a:rPr>
              <a:t> </a:t>
            </a:r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98FC9FE5-F795-0B44-8BF5-D785EC273166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+mn-cs"/>
              </a:rPr>
              <a:t>ICW/ 2020 / © 2019 AT&amp;T Intellectual Property - AT&amp;T Proprietary (Internal Use Only) 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A8F04C1-6F33-384F-8666-23FCB5FE265A}"/>
              </a:ext>
            </a:extLst>
          </p:cNvPr>
          <p:cNvSpPr txBox="1"/>
          <p:nvPr/>
        </p:nvSpPr>
        <p:spPr>
          <a:xfrm>
            <a:off x="2605548" y="934065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t">
            <a:normAutofit fontScale="25000" lnSpcReduction="20000"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TT Aleck Sans" panose="020B0503020203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2DC9AB4-8A05-DC43-A788-D8F9BB157EF6}"/>
              </a:ext>
            </a:extLst>
          </p:cNvPr>
          <p:cNvSpPr txBox="1"/>
          <p:nvPr/>
        </p:nvSpPr>
        <p:spPr>
          <a:xfrm>
            <a:off x="5837323" y="3605003"/>
            <a:ext cx="7209628" cy="163695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</a:pPr>
            <a:r>
              <a:rPr lang="en-US" sz="6000" b="1" dirty="0">
                <a:solidFill>
                  <a:schemeClr val="bg1"/>
                </a:solidFill>
                <a:cs typeface="ATT Aleck Sans" panose="020B0503020203020204" pitchFamily="34" charset="0"/>
              </a:rPr>
              <a:t>But the work is never done.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cs typeface="ATT Aleck Sans" panose="020B0503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8184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A71C0A0-A487-D041-AD45-A2D52325CA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7" t="1817" r="5442" b="25369"/>
          <a:stretch/>
        </p:blipFill>
        <p:spPr>
          <a:xfrm>
            <a:off x="0" y="-31462"/>
            <a:ext cx="12194767" cy="694944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F0783-5313-F84B-9053-D8AA4F76753D}" type="slidenum">
              <a:rPr lang="en-US" smtClean="0">
                <a:solidFill>
                  <a:srgbClr val="FFFFFF"/>
                </a:solidFill>
              </a:rPr>
              <a:pPr/>
              <a:t>9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573768" y="6665976"/>
            <a:ext cx="5323108" cy="192024"/>
          </a:xfrm>
        </p:spPr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ICW/ 2020 / © 2019 AT&amp;T Intellectual Property - AT&amp;T Proprietary (Internal Use Only) 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7" name="Rectangle 2">
            <a:extLst>
              <a:ext uri="{FF2B5EF4-FFF2-40B4-BE49-F238E27FC236}">
                <a16:creationId xmlns:a16="http://schemas.microsoft.com/office/drawing/2014/main" id="{B456E72E-85EA-4755-A187-0C08839F06E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 rot="16200000">
            <a:off x="4478525" y="-797075"/>
            <a:ext cx="6932132" cy="8494822"/>
          </a:xfrm>
          <a:prstGeom prst="rect">
            <a:avLst/>
          </a:prstGeom>
          <a:gradFill>
            <a:gsLst>
              <a:gs pos="0">
                <a:schemeClr val="tx2">
                  <a:lumMod val="90000"/>
                  <a:alpha val="0"/>
                </a:schemeClr>
              </a:gs>
              <a:gs pos="100000">
                <a:srgbClr val="000000"/>
              </a:gs>
            </a:gsLst>
            <a:lin ang="5400000" scaled="1"/>
          </a:gradFill>
          <a:ln>
            <a:noFill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791" y="6708260"/>
            <a:ext cx="5016642" cy="11828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Aft>
                <a:spcPts val="800"/>
              </a:spcAft>
              <a:buClr>
                <a:schemeClr val="tx1"/>
              </a:buClr>
              <a:buSzPct val="100000"/>
            </a:pPr>
            <a:r>
              <a:rPr lang="en-US" sz="600" dirty="0"/>
              <a:t>For Discussion Only. Pending Legal Review</a:t>
            </a:r>
            <a:r>
              <a:rPr lang="en-US" sz="600" b="1" dirty="0"/>
              <a:t>.</a:t>
            </a:r>
            <a:endParaRPr lang="en-US" sz="6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CA59BA8-7C4F-4205-8159-64A5296DC5C3}"/>
              </a:ext>
            </a:extLst>
          </p:cNvPr>
          <p:cNvSpPr txBox="1"/>
          <p:nvPr/>
        </p:nvSpPr>
        <p:spPr>
          <a:xfrm>
            <a:off x="6868892" y="2498778"/>
            <a:ext cx="5323108" cy="163695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</a:pPr>
            <a:r>
              <a:rPr lang="en-US" sz="3200" b="1" dirty="0">
                <a:solidFill>
                  <a:srgbClr val="009FD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TT Aleck Sans" panose="020B0503020203020204" pitchFamily="34" charset="0"/>
              </a:rPr>
              <a:t>OF PEOPLE ADMIT TO DRIVING DISTRACTED*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9FD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ATT Aleck Sans" panose="020B0503020203020204" pitchFamily="34" charset="0"/>
            </a:endParaRPr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C0B0A787-73E1-4BBD-BDFE-694BC10ABE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5258" y="1332186"/>
            <a:ext cx="6785949" cy="1270100"/>
          </a:xfrm>
        </p:spPr>
        <p:txBody>
          <a:bodyPr>
            <a:normAutofit fontScale="90000"/>
          </a:bodyPr>
          <a:lstStyle/>
          <a:p>
            <a:r>
              <a:rPr lang="en-US" sz="89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TT Aleck Otl Sans" pitchFamily="82" charset="0"/>
                <a:cs typeface="ATT Aleck Otl Sans" pitchFamily="82" charset="0"/>
              </a:rPr>
              <a:t>NEARLY</a:t>
            </a:r>
            <a:r>
              <a:rPr lang="en-US" sz="9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TT Aleck Otl Sans" pitchFamily="82" charset="0"/>
                <a:cs typeface="ATT Aleck Otl Sans" pitchFamily="82" charset="0"/>
              </a:rPr>
              <a:t> </a:t>
            </a:r>
            <a:r>
              <a:rPr lang="en-US" sz="100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TT Aleck Otl Sans" pitchFamily="82" charset="0"/>
                <a:cs typeface="ATT Aleck Otl Sans" pitchFamily="82" charset="0"/>
              </a:rPr>
              <a:t>90%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C589C89-978A-4793-BD74-F66FD0F6BE9C}"/>
              </a:ext>
            </a:extLst>
          </p:cNvPr>
          <p:cNvSpPr txBox="1"/>
          <p:nvPr/>
        </p:nvSpPr>
        <p:spPr>
          <a:xfrm>
            <a:off x="3605903" y="6260100"/>
            <a:ext cx="4992330" cy="656303"/>
          </a:xfrm>
          <a:prstGeom prst="rect">
            <a:avLst/>
          </a:prstGeom>
          <a:noFill/>
        </p:spPr>
        <p:txBody>
          <a:bodyPr wrap="square" lIns="0" tIns="0" rIns="0" bIns="0" rtlCol="0" anchor="t">
            <a:normAutofit/>
          </a:bodyPr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</a:pPr>
            <a:r>
              <a:rPr lang="en-US" sz="1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TT Aleck Sans" panose="020B0503020203020204" pitchFamily="34" charset="0"/>
              </a:rPr>
              <a:t>*Online survey by Added Value, April 2019-June 2019. (n=982)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+mn-ea"/>
              <a:cs typeface="ATT Aleck Sans" panose="020B0503020203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4094BF6-1C5C-4EB0-859F-1855FD6A3CA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4897"/>
          <a:stretch/>
        </p:blipFill>
        <p:spPr>
          <a:xfrm>
            <a:off x="1" y="5048611"/>
            <a:ext cx="1503692" cy="171878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589529D-F39A-7B4A-AEF9-9501EC0FF86A}"/>
              </a:ext>
            </a:extLst>
          </p:cNvPr>
          <p:cNvSpPr txBox="1"/>
          <p:nvPr/>
        </p:nvSpPr>
        <p:spPr>
          <a:xfrm>
            <a:off x="10651524" y="1507524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t">
            <a:normAutofit fontScale="25000" lnSpcReduction="20000"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Tx/>
              <a:buFontTx/>
              <a:buNone/>
              <a:tabLst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TT Aleck Sans" panose="020B0503020203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0AA9D49-6D70-4CF3-8D1B-248F2F1DDF7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2600"/>
          <a:stretch/>
        </p:blipFill>
        <p:spPr>
          <a:xfrm>
            <a:off x="10993996" y="5048611"/>
            <a:ext cx="1198006" cy="1591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0265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TTInternal052019">
  <a:themeElements>
    <a:clrScheme name="ATT 2019 theme and supporting palette">
      <a:dk1>
        <a:srgbClr val="000000"/>
      </a:dk1>
      <a:lt1>
        <a:srgbClr val="FFFFFF"/>
      </a:lt1>
      <a:dk2>
        <a:srgbClr val="009FDB"/>
      </a:dk2>
      <a:lt2>
        <a:srgbClr val="E5E5E5"/>
      </a:lt2>
      <a:accent1>
        <a:srgbClr val="0057B8"/>
      </a:accent1>
      <a:accent2>
        <a:srgbClr val="49EEDC"/>
      </a:accent2>
      <a:accent3>
        <a:srgbClr val="AF28BB"/>
      </a:accent3>
      <a:accent4>
        <a:srgbClr val="FFB000"/>
      </a:accent4>
      <a:accent5>
        <a:srgbClr val="91DC00"/>
      </a:accent5>
      <a:accent6>
        <a:srgbClr val="FF585D"/>
      </a:accent6>
      <a:hlink>
        <a:srgbClr val="0057B8"/>
      </a:hlink>
      <a:folHlink>
        <a:srgbClr val="0057B8"/>
      </a:folHlink>
    </a:clrScheme>
    <a:fontScheme name="ATT 2018">
      <a:majorFont>
        <a:latin typeface="ATT Aleck Sans" panose="020B0503020203020204" pitchFamily="34" charset="0"/>
        <a:ea typeface=""/>
        <a:cs typeface=""/>
      </a:majorFont>
      <a:minorFont>
        <a:latin typeface="ATT Aleck Sans" panose="020B0503020203020204" pitchFamily="34" charset="0"/>
        <a:ea typeface=""/>
        <a:cs typeface=""/>
      </a:minorFont>
    </a:fontScheme>
    <a:fmtScheme name="ATT 2018">
      <a:fillStyleLst>
        <a:solidFill>
          <a:srgbClr val="009FDB"/>
        </a:solidFill>
        <a:solidFill>
          <a:srgbClr val="009FDB"/>
        </a:solidFill>
        <a:solidFill>
          <a:srgbClr val="009FDB"/>
        </a:solidFill>
      </a:fillStyleLst>
      <a:lnStyleLst>
        <a:ln w="6350" cap="sq" cmpd="sng" algn="ctr">
          <a:solidFill>
            <a:schemeClr val="phClr"/>
          </a:solidFill>
          <a:prstDash val="solid"/>
        </a:ln>
        <a:ln w="6350" cap="sq" cmpd="sng" algn="ctr">
          <a:solidFill>
            <a:schemeClr val="phClr"/>
          </a:solidFill>
          <a:prstDash val="solid"/>
        </a:ln>
        <a:ln w="635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 w="12700">
          <a:solidFill>
            <a:schemeClr val="bg1"/>
          </a:solidFill>
        </a:ln>
      </a:spPr>
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<a:prstTxWarp prst="textNoShape">
          <a:avLst/>
        </a:prstTxWarp>
        <a:norm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ts val="0"/>
          </a:spcBef>
          <a:spcAft>
            <a:spcPts val="800"/>
          </a:spcAft>
          <a:buClr>
            <a:schemeClr val="bg1"/>
          </a:buClr>
          <a:buSzTx/>
          <a:buFont typeface="ATT Aleck Sans" panose="020B0604020202020204" pitchFamily="34" charset="0"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bg1"/>
            </a:solidFill>
            <a:effectLst/>
            <a:uLnTx/>
            <a:uFillTx/>
            <a:latin typeface="+mn-lt"/>
            <a:ea typeface="+mn-ea"/>
            <a:cs typeface="ATT Aleck Sans" panose="020B0503020203020204" pitchFamily="34" charset="0"/>
          </a:defRPr>
        </a:defPPr>
      </a:lstStyle>
      <a:style>
        <a:lnRef idx="0">
          <a:schemeClr val="dk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6350" cap="sq"/>
      </a:spPr>
      <a:bodyPr/>
      <a:lstStyle/>
      <a:style>
        <a:lnRef idx="1">
          <a:schemeClr val="dk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 anchor="t">
        <a:norm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ts val="0"/>
          </a:spcBef>
          <a:spcAft>
            <a:spcPts val="800"/>
          </a:spcAft>
          <a:buClr>
            <a:srgbClr val="000000"/>
          </a:buClr>
          <a:buSzTx/>
          <a:buFontTx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n-lt"/>
            <a:ea typeface="+mn-ea"/>
            <a:cs typeface="ATT Aleck Sans" panose="020B0503020203020204" pitchFamily="34" charset="0"/>
          </a:defRPr>
        </a:defPPr>
      </a:lstStyle>
    </a:txDef>
  </a:objectDefaults>
  <a:extraClrSchemeLst/>
  <a:custClrLst>
    <a:custClr name="Gray 5">
      <a:srgbClr val="E5E5E5"/>
    </a:custClr>
    <a:custClr name="Gray 2">
      <a:srgbClr val="D2D2D2"/>
    </a:custClr>
    <a:custClr name="Gray 3">
      <a:srgbClr val="959595"/>
    </a:custClr>
    <a:custClr name="Gray 4">
      <a:srgbClr val="5A5A5A"/>
    </a:custClr>
  </a:custClrLst>
  <a:extLst>
    <a:ext uri="{05A4C25C-085E-4340-85A3-A5531E510DB2}">
      <thm15:themeFamily xmlns:thm15="http://schemas.microsoft.com/office/thememl/2012/main" name="ATT_Day-To-Day_Template_Aleck_Embedded_Sep_2019 (legal edits 2019.9.17)  -  Read-Only" id="{28C0E4A0-56B7-4930-A52F-44BC418766F3}" vid="{7096547D-4AD3-4F3F-81E6-0286D18445C4}"/>
    </a:ext>
  </a:extLst>
</a:theme>
</file>

<file path=ppt/theme/theme3.xml><?xml version="1.0" encoding="utf-8"?>
<a:theme xmlns:a="http://schemas.openxmlformats.org/drawingml/2006/main" name="1_ATTInternal052019">
  <a:themeElements>
    <a:clrScheme name="ATT 2019 theme and supporting palette">
      <a:dk1>
        <a:srgbClr val="000000"/>
      </a:dk1>
      <a:lt1>
        <a:srgbClr val="FFFFFF"/>
      </a:lt1>
      <a:dk2>
        <a:srgbClr val="009FDB"/>
      </a:dk2>
      <a:lt2>
        <a:srgbClr val="E5E5E5"/>
      </a:lt2>
      <a:accent1>
        <a:srgbClr val="0057B8"/>
      </a:accent1>
      <a:accent2>
        <a:srgbClr val="49EEDC"/>
      </a:accent2>
      <a:accent3>
        <a:srgbClr val="AF28BB"/>
      </a:accent3>
      <a:accent4>
        <a:srgbClr val="FFB000"/>
      </a:accent4>
      <a:accent5>
        <a:srgbClr val="91DC00"/>
      </a:accent5>
      <a:accent6>
        <a:srgbClr val="FF585D"/>
      </a:accent6>
      <a:hlink>
        <a:srgbClr val="0057B8"/>
      </a:hlink>
      <a:folHlink>
        <a:srgbClr val="0057B8"/>
      </a:folHlink>
    </a:clrScheme>
    <a:fontScheme name="ATT 2018">
      <a:majorFont>
        <a:latin typeface="ATT Aleck Sans" panose="020B0503020203020204" pitchFamily="34" charset="0"/>
        <a:ea typeface=""/>
        <a:cs typeface=""/>
      </a:majorFont>
      <a:minorFont>
        <a:latin typeface="ATT Aleck Sans" panose="020B0503020203020204" pitchFamily="34" charset="0"/>
        <a:ea typeface=""/>
        <a:cs typeface=""/>
      </a:minorFont>
    </a:fontScheme>
    <a:fmtScheme name="ATT 2018">
      <a:fillStyleLst>
        <a:solidFill>
          <a:srgbClr val="009FDB"/>
        </a:solidFill>
        <a:solidFill>
          <a:srgbClr val="009FDB"/>
        </a:solidFill>
        <a:solidFill>
          <a:srgbClr val="009FDB"/>
        </a:solidFill>
      </a:fillStyleLst>
      <a:lnStyleLst>
        <a:ln w="6350" cap="sq" cmpd="sng" algn="ctr">
          <a:solidFill>
            <a:schemeClr val="phClr"/>
          </a:solidFill>
          <a:prstDash val="solid"/>
        </a:ln>
        <a:ln w="6350" cap="sq" cmpd="sng" algn="ctr">
          <a:solidFill>
            <a:schemeClr val="phClr"/>
          </a:solidFill>
          <a:prstDash val="solid"/>
        </a:ln>
        <a:ln w="635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 w="12700">
          <a:solidFill>
            <a:schemeClr val="bg1"/>
          </a:solidFill>
        </a:ln>
      </a:spPr>
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<a:prstTxWarp prst="textNoShape">
          <a:avLst/>
        </a:prstTxWarp>
        <a:norm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ts val="0"/>
          </a:spcBef>
          <a:spcAft>
            <a:spcPts val="800"/>
          </a:spcAft>
          <a:buClr>
            <a:schemeClr val="bg1"/>
          </a:buClr>
          <a:buSzTx/>
          <a:buFont typeface="ATT Aleck Sans" panose="020B0604020202020204" pitchFamily="34" charset="0"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bg1"/>
            </a:solidFill>
            <a:effectLst/>
            <a:uLnTx/>
            <a:uFillTx/>
            <a:latin typeface="+mn-lt"/>
            <a:ea typeface="+mn-ea"/>
            <a:cs typeface="ATT Aleck Sans" panose="020B0503020203020204" pitchFamily="34" charset="0"/>
          </a:defRPr>
        </a:defPPr>
      </a:lstStyle>
      <a:style>
        <a:lnRef idx="0">
          <a:schemeClr val="dk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6350" cap="sq"/>
      </a:spPr>
      <a:bodyPr/>
      <a:lstStyle/>
      <a:style>
        <a:lnRef idx="1">
          <a:schemeClr val="dk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 anchor="t">
        <a:norm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ts val="0"/>
          </a:spcBef>
          <a:spcAft>
            <a:spcPts val="800"/>
          </a:spcAft>
          <a:buClr>
            <a:srgbClr val="000000"/>
          </a:buClr>
          <a:buSzTx/>
          <a:buFontTx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n-lt"/>
            <a:ea typeface="+mn-ea"/>
            <a:cs typeface="ATT Aleck Sans" panose="020B0503020203020204" pitchFamily="34" charset="0"/>
          </a:defRPr>
        </a:defPPr>
      </a:lstStyle>
    </a:txDef>
  </a:objectDefaults>
  <a:extraClrSchemeLst/>
  <a:custClrLst>
    <a:custClr name="Gray 5">
      <a:srgbClr val="E5E5E5"/>
    </a:custClr>
    <a:custClr name="Gray 2">
      <a:srgbClr val="D2D2D2"/>
    </a:custClr>
    <a:custClr name="Gray 3">
      <a:srgbClr val="959595"/>
    </a:custClr>
    <a:custClr name="Gray 4">
      <a:srgbClr val="5A5A5A"/>
    </a:custClr>
  </a:custClrLst>
  <a:extLst>
    <a:ext uri="{05A4C25C-085E-4340-85A3-A5531E510DB2}">
      <thm15:themeFamily xmlns:thm15="http://schemas.microsoft.com/office/thememl/2012/main" name="Presentation6" id="{5E0C5D0F-48EC-407C-ADC6-CC3830747C5F}" vid="{C22906A0-C0F4-4186-9EA5-D8E90CA7581A}"/>
    </a:ext>
  </a:extLst>
</a:theme>
</file>

<file path=ppt/theme/theme4.xml><?xml version="1.0" encoding="utf-8"?>
<a:theme xmlns:a="http://schemas.openxmlformats.org/drawingml/2006/main" name="ATTExternal052019">
  <a:themeElements>
    <a:clrScheme name="ATT 2019 theme and supporting palette">
      <a:dk1>
        <a:srgbClr val="000000"/>
      </a:dk1>
      <a:lt1>
        <a:srgbClr val="FFFFFF"/>
      </a:lt1>
      <a:dk2>
        <a:srgbClr val="009FDB"/>
      </a:dk2>
      <a:lt2>
        <a:srgbClr val="E5E5E5"/>
      </a:lt2>
      <a:accent1>
        <a:srgbClr val="0057B8"/>
      </a:accent1>
      <a:accent2>
        <a:srgbClr val="49EEDC"/>
      </a:accent2>
      <a:accent3>
        <a:srgbClr val="AF28BB"/>
      </a:accent3>
      <a:accent4>
        <a:srgbClr val="FFB000"/>
      </a:accent4>
      <a:accent5>
        <a:srgbClr val="91DC00"/>
      </a:accent5>
      <a:accent6>
        <a:srgbClr val="FF585D"/>
      </a:accent6>
      <a:hlink>
        <a:srgbClr val="0057B8"/>
      </a:hlink>
      <a:folHlink>
        <a:srgbClr val="0057B8"/>
      </a:folHlink>
    </a:clrScheme>
    <a:fontScheme name="ATT 2018">
      <a:majorFont>
        <a:latin typeface="ATT Aleck Sans" panose="020B0503020203020204" pitchFamily="34" charset="0"/>
        <a:ea typeface=""/>
        <a:cs typeface=""/>
      </a:majorFont>
      <a:minorFont>
        <a:latin typeface="ATT Aleck Sans" panose="020B0503020203020204" pitchFamily="34" charset="0"/>
        <a:ea typeface=""/>
        <a:cs typeface=""/>
      </a:minorFont>
    </a:fontScheme>
    <a:fmtScheme name="ATT 2018">
      <a:fillStyleLst>
        <a:solidFill>
          <a:srgbClr val="009FDB"/>
        </a:solidFill>
        <a:solidFill>
          <a:srgbClr val="009FDB"/>
        </a:solidFill>
        <a:solidFill>
          <a:srgbClr val="009FDB"/>
        </a:solidFill>
      </a:fillStyleLst>
      <a:lnStyleLst>
        <a:ln w="6350" cap="sq" cmpd="sng" algn="ctr">
          <a:solidFill>
            <a:schemeClr val="phClr"/>
          </a:solidFill>
          <a:prstDash val="solid"/>
        </a:ln>
        <a:ln w="6350" cap="sq" cmpd="sng" algn="ctr">
          <a:solidFill>
            <a:schemeClr val="phClr"/>
          </a:solidFill>
          <a:prstDash val="solid"/>
        </a:ln>
        <a:ln w="635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solidFill>
          <a:schemeClr val="bg1"/>
        </a:solidFill>
        <a:ln w="12700">
          <a:solidFill>
            <a:schemeClr val="bg1"/>
          </a:solidFill>
        </a:ln>
      </a:spPr>
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<a:prstTxWarp prst="textNoShape">
          <a:avLst/>
        </a:prstTxWarp>
        <a:norm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ts val="0"/>
          </a:spcBef>
          <a:spcAft>
            <a:spcPts val="800"/>
          </a:spcAft>
          <a:buClr>
            <a:schemeClr val="tx2"/>
          </a:buClr>
          <a:buSzTx/>
          <a:buFont typeface="ATT Aleck Sans" panose="020B0604020202020204" pitchFamily="34" charset="0"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tx2"/>
            </a:solidFill>
            <a:effectLst/>
            <a:uLnTx/>
            <a:uFillTx/>
            <a:latin typeface="+mn-lt"/>
            <a:ea typeface="+mn-ea"/>
            <a:cs typeface="ATT Aleck Sans" panose="020B0503020203020204" pitchFamily="34" charset="0"/>
          </a:defRPr>
        </a:defPPr>
      </a:lstStyle>
      <a:style>
        <a:lnRef idx="0">
          <a:schemeClr val="dk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6350" cap="sq"/>
      </a:spPr>
      <a:bodyPr/>
      <a:lstStyle/>
      <a:style>
        <a:lnRef idx="1">
          <a:schemeClr val="dk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 anchor="t">
        <a:norm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ts val="0"/>
          </a:spcBef>
          <a:spcAft>
            <a:spcPts val="800"/>
          </a:spcAft>
          <a:buClr>
            <a:schemeClr val="bg1"/>
          </a:buClr>
          <a:buSzTx/>
          <a:buFont typeface="ATT Aleck Sans" panose="020B0604020202020204" pitchFamily="34" charset="0"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bg1"/>
            </a:solidFill>
            <a:effectLst/>
            <a:uLnTx/>
            <a:uFillTx/>
            <a:latin typeface="+mn-lt"/>
            <a:ea typeface="+mn-ea"/>
            <a:cs typeface="ATT Aleck Sans" panose="020B0503020203020204" pitchFamily="34" charset="0"/>
          </a:defRPr>
        </a:defPPr>
      </a:lstStyle>
    </a:txDef>
  </a:objectDefaults>
  <a:extraClrSchemeLst/>
  <a:custClrLst>
    <a:custClr name="Gray 5">
      <a:srgbClr val="E5E5E5"/>
    </a:custClr>
    <a:custClr name="Gray 2">
      <a:srgbClr val="D2D2D2"/>
    </a:custClr>
    <a:custClr name="Gray 3">
      <a:srgbClr val="959595"/>
    </a:custClr>
    <a:custClr name="Gray 4">
      <a:srgbClr val="5A5A5A"/>
    </a:custClr>
  </a:custClrLst>
  <a:extLst>
    <a:ext uri="{05A4C25C-085E-4340-85A3-A5531E510DB2}">
      <thm15:themeFamily xmlns:thm15="http://schemas.microsoft.com/office/thememl/2012/main" name="ATT_Presentation_Template_Aleck_Embedded_Sep_2019.potx" id="{ECF0241C-A0AA-467A-A475-61CF0ABF2E15}" vid="{E229625A-7B5B-4606-A18D-34EA73C61B01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5863</TotalTime>
  <Words>949</Words>
  <Application>Microsoft Office PowerPoint</Application>
  <PresentationFormat>Widescreen</PresentationFormat>
  <Paragraphs>136</Paragraphs>
  <Slides>15</Slides>
  <Notes>12</Notes>
  <HiddenSlides>0</HiddenSlides>
  <MMClips>1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15</vt:i4>
      </vt:variant>
    </vt:vector>
  </HeadingPairs>
  <TitlesOfParts>
    <vt:vector size="29" baseType="lpstr">
      <vt:lpstr>Arial</vt:lpstr>
      <vt:lpstr>Arial Regular</vt:lpstr>
      <vt:lpstr>ATT Aleck Otl Sans</vt:lpstr>
      <vt:lpstr>ATT Aleck Sans</vt:lpstr>
      <vt:lpstr>ATT Aleck Sans Black</vt:lpstr>
      <vt:lpstr>ATT Aleck Sans Light</vt:lpstr>
      <vt:lpstr>ATT Aleck Sans Medium</vt:lpstr>
      <vt:lpstr>Calibri</vt:lpstr>
      <vt:lpstr>Calibri Light</vt:lpstr>
      <vt:lpstr>Open Sans</vt:lpstr>
      <vt:lpstr>Office Theme</vt:lpstr>
      <vt:lpstr>ATTInternal052019</vt:lpstr>
      <vt:lpstr>1_ATTInternal052019</vt:lpstr>
      <vt:lpstr>ATTExternal052019</vt:lpstr>
      <vt:lpstr>PowerPoint Presentation</vt:lpstr>
      <vt:lpstr>PowerPoint Presentation</vt:lpstr>
      <vt:lpstr>PowerPoint Presentation</vt:lpstr>
      <vt:lpstr>We’ve helped grow awareness  and  driven real impact. </vt:lpstr>
      <vt:lpstr>95</vt:lpstr>
      <vt:lpstr>40M</vt:lpstr>
      <vt:lpstr>PowerPoint Presentation</vt:lpstr>
      <vt:lpstr>PowerPoint Presentation</vt:lpstr>
      <vt:lpstr>NEARLY 90% </vt:lpstr>
      <vt:lpstr>Tens of thousands of people are injured- and hundreds die- every year by distracted driving, including:</vt:lpstr>
      <vt:lpstr>PowerPoint Presentation</vt:lpstr>
      <vt:lpstr>What can you do to help make a change?</vt:lpstr>
      <vt:lpstr>Take Action and Become an Advocate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Minix, Seth</dc:creator>
  <cp:lastModifiedBy>Minix, Seth</cp:lastModifiedBy>
  <cp:revision>83</cp:revision>
  <dcterms:created xsi:type="dcterms:W3CDTF">2020-01-27T17:23:18Z</dcterms:created>
  <dcterms:modified xsi:type="dcterms:W3CDTF">2020-02-19T21:55:43Z</dcterms:modified>
</cp:coreProperties>
</file>